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</p:sldIdLst>
  <p:sldSz cy="5143500" cx="9144000"/>
  <p:notesSz cx="6858000" cy="9144000"/>
  <p:embeddedFontLst>
    <p:embeddedFont>
      <p:font typeface="Arvo"/>
      <p:regular r:id="rId116"/>
      <p:bold r:id="rId117"/>
      <p:italic r:id="rId118"/>
      <p:boldItalic r:id="rId119"/>
    </p:embeddedFont>
    <p:embeddedFont>
      <p:font typeface="Roboto Condensed"/>
      <p:regular r:id="rId120"/>
      <p:bold r:id="rId121"/>
      <p:italic r:id="rId122"/>
      <p:boldItalic r:id="rId123"/>
    </p:embeddedFont>
    <p:embeddedFont>
      <p:font typeface="Roboto Condensed Light"/>
      <p:regular r:id="rId124"/>
      <p:bold r:id="rId125"/>
      <p:italic r:id="rId126"/>
      <p:boldItalic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7" Type="http://schemas.openxmlformats.org/officeDocument/2006/relationships/font" Target="fonts/RobotoCondensedLight-boldItalic.fntdata"/><Relationship Id="rId126" Type="http://schemas.openxmlformats.org/officeDocument/2006/relationships/font" Target="fonts/RobotoCondensedLight-italic.fntdata"/><Relationship Id="rId26" Type="http://schemas.openxmlformats.org/officeDocument/2006/relationships/slide" Target="slides/slide21.xml"/><Relationship Id="rId121" Type="http://schemas.openxmlformats.org/officeDocument/2006/relationships/font" Target="fonts/RobotoCondensed-bold.fntdata"/><Relationship Id="rId25" Type="http://schemas.openxmlformats.org/officeDocument/2006/relationships/slide" Target="slides/slide20.xml"/><Relationship Id="rId120" Type="http://schemas.openxmlformats.org/officeDocument/2006/relationships/font" Target="fonts/RobotoCondense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RobotoCondensedLight-bold.fntdata"/><Relationship Id="rId29" Type="http://schemas.openxmlformats.org/officeDocument/2006/relationships/slide" Target="slides/slide24.xml"/><Relationship Id="rId124" Type="http://schemas.openxmlformats.org/officeDocument/2006/relationships/font" Target="fonts/RobotoCondensedLight-regular.fntdata"/><Relationship Id="rId123" Type="http://schemas.openxmlformats.org/officeDocument/2006/relationships/font" Target="fonts/RobotoCondensed-boldItalic.fntdata"/><Relationship Id="rId122" Type="http://schemas.openxmlformats.org/officeDocument/2006/relationships/font" Target="fonts/RobotoCondensed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Arvo-italic.fntdata"/><Relationship Id="rId117" Type="http://schemas.openxmlformats.org/officeDocument/2006/relationships/font" Target="fonts/Arvo-bold.fntdata"/><Relationship Id="rId116" Type="http://schemas.openxmlformats.org/officeDocument/2006/relationships/font" Target="fonts/Arvo-regular.fntdata"/><Relationship Id="rId115" Type="http://schemas.openxmlformats.org/officeDocument/2006/relationships/slide" Target="slides/slide110.xml"/><Relationship Id="rId119" Type="http://schemas.openxmlformats.org/officeDocument/2006/relationships/font" Target="fonts/Arvo-boldItalic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941dcb10c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941dcb10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9941dcb10c_0_24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9941dcb10c_0_2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3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9941dcb10c_0_24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9941dcb10c_0_2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9941dcb10c_0_24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9941dcb10c_0_2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9941dcb10c_0_26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9941dcb10c_0_2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9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9941dcb10c_0_26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9941dcb10c_0_2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5d636a28a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5d636a28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6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5d59bae07c_4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5d59bae07c_4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5ca9d5edaf_0_2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5ca9d5eda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8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g5d636a28a5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0" name="Google Shape;4470;g5d636a28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g5d59bae07c_4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1" name="Google Shape;4491;g5d59bae07c_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2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941dcb10c_0_8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941dcb10c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941dcb10c_0_8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9941dcb10c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9941dcb10c_0_9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9941dcb10c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9941dcb10c_0_9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9941dcb10c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e9b24414f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e9b24414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e9b24414f_1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e9b24414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9941dcb10c_0_12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9941dcb10c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41dcb10c_0_13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41dcb10c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9941dcb10c_0_13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9941dcb10c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9941dcb10c_0_13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9941dcb10c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Grandes = más recursos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9941dcb10c_0_15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9941dcb10c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9941dcb10c_0_15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9941dcb10c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9941dcb10c_0_16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9941dcb10c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9941dcb10c_0_16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9941dcb10c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9941dcb10c_0_17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9941dcb10c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941dcb10c_0_17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941dcb10c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941dcb10c_0_17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941dcb10c_0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9941dcb10c_0_22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9941dcb10c_0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9941dcb10c_0_23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9941dcb10c_0_2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9941dcb10c_0_23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9941dcb10c_0_2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498cfc4c76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498cfc4c7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5e9b24414f_1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5e9b24414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5ea07edc35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5ea07edc3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5ea07edc35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5ea07edc3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5ea07edc35_0_1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5ea07edc3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5ea07edc35_0_3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5ea07edc3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5ea07edc35_0_3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5ea07edc35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5ea07edc35_0_4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5ea07edc3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5ea07edc35_0_5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5ea07edc35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5d59bae07c_4_3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5d59bae07c_4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5ca7905885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" name="Google Shape;2884;g5ca790588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5ca7905885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4" name="Google Shape;2904;g5ca790588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g5ca7905885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4" name="Google Shape;2924;g5ca790588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941dcb10c_0_6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941dcb10c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5ca7905885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5ca790588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5ca7905885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5ca790588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5ca7905885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5ca790588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5d1a079e1d_0_4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5d1a079e1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498e7e66b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498e7e66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5f1c603ee7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5f1c603e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5f1c603ee7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5f1c603ee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5f1c603ee7_0_6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5f1c603ee7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g5f1c603ee7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2" name="Google Shape;3132;g5f1c603ee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5f1c603ee7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5f1c603ee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941dcb10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941dcb1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5f1c603ee7_0_2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5f1c603ee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5f1c603ee7_0_7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5f1c603ee7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5f1c603ee7_0_2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5f1c603ee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5f1c603ee7_0_8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5f1c603ee7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g5f1c603ee7_0_2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2" name="Google Shape;3382;g5f1c603ee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5f1c603ee7_0_12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5f1c603ee7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7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8" name="Google Shape;3638;g5f1c603ee7_0_14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9" name="Google Shape;3639;g5f1c603ee7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g5f1c603ee7_0_2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6" name="Google Shape;3676;g5f1c603ee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5f1c603ee7_0_3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7" name="Google Shape;3717;g5f1c603ee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941dcb10c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941dcb10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0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g5f1c603ee7_0_3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2" name="Google Shape;3752;g5f1c603ee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5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g5f1c603ee7_0_3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7" name="Google Shape;3767;g5f1c603ee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g5f1c603ee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0" name="Google Shape;3790;g5f1c603e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6" name="Shape 3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" name="Google Shape;3797;g5f1c603ee7_0_4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8" name="Google Shape;3798;g5f1c603ee7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2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Google Shape;3813;g5f1c603ee7_0_4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4" name="Google Shape;3814;g5f1c603ee7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5f1c603ee7_0_14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5f1c603ee7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5f1c603ee7_0_5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5f1c603ee7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g5f1c603ee7_0_5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3" name="Google Shape;3893;g5f1c603ee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g5f1c603ee7_0_16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0" name="Google Shape;3910;g5f1c603ee7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5f1c603ee7_0_5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5f1c603ee7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941dcb10c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941dcb10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5f1c603ee7_0_17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0" name="Google Shape;4010;g5f1c603ee7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g5f1c603ee7_0_18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8" name="Google Shape;4058;g5f1c603ee7_0_1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5f1c603ee7_0_18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8" name="Google Shape;4108;g5f1c603ee7_0_1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5f1c603ee7_0_19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2" name="Google Shape;4162;g5f1c603ee7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3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g5f1c603ee7_0_19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5" name="Google Shape;4185;g5f1c603ee7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8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g5f1c603ee7_0_4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0" name="Google Shape;4210;g5f1c603ee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g5f1c603ee7_0_4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8" name="Google Shape;4218;g5f1c603ee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5d59bae07c_4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5d59bae07c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4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5d59bae07c_4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5d59bae07c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8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9941dcb10c_0_24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9941dcb10c_0_2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  <a:endParaRPr b="1" sz="7200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7.gif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6.gif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0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youtube.com/watch?v=MFB-p1IhvYs" TargetMode="External"/><Relationship Id="rId4" Type="http://schemas.openxmlformats.org/officeDocument/2006/relationships/image" Target="../media/image1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10" Type="http://schemas.openxmlformats.org/officeDocument/2006/relationships/image" Target="../media/image45.png"/><Relationship Id="rId9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electrónico de enclavamiento para cambios de vía ferroviarios</a:t>
            </a:r>
            <a:endParaRPr/>
          </a:p>
        </p:txBody>
      </p:sp>
      <p:sp>
        <p:nvSpPr>
          <p:cNvPr id="185" name="Google Shape;185;p11"/>
          <p:cNvSpPr txBox="1"/>
          <p:nvPr>
            <p:ph type="ctrTitle"/>
          </p:nvPr>
        </p:nvSpPr>
        <p:spPr>
          <a:xfrm>
            <a:off x="3833850" y="4302100"/>
            <a:ext cx="53994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800"/>
                </a:solidFill>
              </a:rPr>
              <a:t>Ing. Martín Nicolás Menéndez - Especialización en Sistemas Embebidos</a:t>
            </a:r>
            <a:endParaRPr sz="1400">
              <a:solidFill>
                <a:srgbClr val="FF9800"/>
              </a:solidFill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/>
          <p:nvPr>
            <p:ph type="ctrTitle"/>
          </p:nvPr>
        </p:nvSpPr>
        <p:spPr>
          <a:xfrm>
            <a:off x="0" y="4660600"/>
            <a:ext cx="2912100" cy="406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7D3E6"/>
                </a:solidFill>
              </a:rPr>
              <a:t>Directores:   Dr. </a:t>
            </a:r>
            <a:r>
              <a:rPr lang="en" sz="1400">
                <a:solidFill>
                  <a:srgbClr val="C7D3E6"/>
                </a:solidFill>
              </a:rPr>
              <a:t>Ing. Ariel Lutenberg</a:t>
            </a:r>
            <a:endParaRPr sz="1400">
              <a:solidFill>
                <a:srgbClr val="C7D3E6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7D3E6"/>
                </a:solidFill>
              </a:rPr>
              <a:t>Mg. Ing. Facundo Larosa</a:t>
            </a:r>
            <a:endParaRPr sz="1400">
              <a:solidFill>
                <a:srgbClr val="C7D3E6"/>
              </a:solidFill>
            </a:endParaRPr>
          </a:p>
        </p:txBody>
      </p:sp>
      <p:sp>
        <p:nvSpPr>
          <p:cNvPr id="189" name="Google Shape;189;p11"/>
          <p:cNvSpPr txBox="1"/>
          <p:nvPr>
            <p:ph type="ctrTitle"/>
          </p:nvPr>
        </p:nvSpPr>
        <p:spPr>
          <a:xfrm>
            <a:off x="0" y="561000"/>
            <a:ext cx="55836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7D3E6"/>
                </a:solidFill>
              </a:rPr>
              <a:t>Trabajo final de la especialización:</a:t>
            </a:r>
            <a:endParaRPr sz="2400">
              <a:solidFill>
                <a:srgbClr val="C7D3E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"/>
          <p:cNvSpPr/>
          <p:nvPr/>
        </p:nvSpPr>
        <p:spPr>
          <a:xfrm>
            <a:off x="8208053" y="3672700"/>
            <a:ext cx="967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20"/>
          <p:cNvSpPr/>
          <p:nvPr/>
        </p:nvSpPr>
        <p:spPr>
          <a:xfrm rot="2700000">
            <a:off x="7399737" y="2605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20"/>
          <p:cNvSpPr/>
          <p:nvPr/>
        </p:nvSpPr>
        <p:spPr>
          <a:xfrm rot="-2700000">
            <a:off x="5476078" y="2605852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4" name="Google Shape;424;p20"/>
          <p:cNvSpPr/>
          <p:nvPr/>
        </p:nvSpPr>
        <p:spPr>
          <a:xfrm rot="-2700000">
            <a:off x="6761740" y="675066"/>
            <a:ext cx="243951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5" name="Google Shape;425;p20"/>
          <p:cNvSpPr/>
          <p:nvPr/>
        </p:nvSpPr>
        <p:spPr>
          <a:xfrm rot="-2700000">
            <a:off x="3419490" y="3341440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6" name="Google Shape;426;p20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7" name="Google Shape;427;p20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6546824" y="2231988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5856424" y="2231988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2" name="Google Shape;432;p20"/>
          <p:cNvSpPr/>
          <p:nvPr/>
        </p:nvSpPr>
        <p:spPr>
          <a:xfrm rot="-2700000">
            <a:off x="3000260" y="1876237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3" name="Google Shape;433;p20"/>
          <p:cNvSpPr/>
          <p:nvPr/>
        </p:nvSpPr>
        <p:spPr>
          <a:xfrm rot="-2700000">
            <a:off x="2460953" y="2608815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4284925" y="22324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5166024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3594475" y="22333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2853025" y="2232875"/>
            <a:ext cx="741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8" name="Google Shape;438;p2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ferroviaria típica</a:t>
            </a:r>
            <a:endParaRPr/>
          </a:p>
        </p:txBody>
      </p:sp>
      <p:sp>
        <p:nvSpPr>
          <p:cNvPr id="439" name="Google Shape;439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2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0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5" name="Google Shape;445;p20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0" name="Google Shape;450;p20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1" name="Google Shape;451;p20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2" name="Google Shape;452;p20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4" name="Google Shape;454;p20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5" name="Google Shape;455;p20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7" name="Google Shape;457;p20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8" name="Google Shape;458;p20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7517661" y="2990425"/>
            <a:ext cx="1311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2" name="Google Shape;462;p20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3" name="Google Shape;463;p20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349763" y="3225200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349763" y="3908013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6" name="Google Shape;466;p20"/>
          <p:cNvSpPr/>
          <p:nvPr/>
        </p:nvSpPr>
        <p:spPr>
          <a:xfrm>
            <a:off x="349763" y="2523150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7" name="Google Shape;467;p20"/>
          <p:cNvSpPr/>
          <p:nvPr/>
        </p:nvSpPr>
        <p:spPr>
          <a:xfrm>
            <a:off x="47878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8" name="Google Shape;468;p20"/>
          <p:cNvSpPr/>
          <p:nvPr/>
        </p:nvSpPr>
        <p:spPr>
          <a:xfrm>
            <a:off x="40972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9" name="Google Shape;469;p20"/>
          <p:cNvSpPr/>
          <p:nvPr/>
        </p:nvSpPr>
        <p:spPr>
          <a:xfrm>
            <a:off x="34068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0" name="Google Shape;470;p20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1" name="Google Shape;471;p20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05879" y="35200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0"/>
          <p:cNvSpPr/>
          <p:nvPr/>
        </p:nvSpPr>
        <p:spPr>
          <a:xfrm flipH="1">
            <a:off x="7704433" y="3330688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0"/>
          <p:cNvSpPr/>
          <p:nvPr/>
        </p:nvSpPr>
        <p:spPr>
          <a:xfrm>
            <a:off x="1730783" y="2232875"/>
            <a:ext cx="1136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5" name="Google Shape;475;p20"/>
          <p:cNvSpPr/>
          <p:nvPr/>
        </p:nvSpPr>
        <p:spPr>
          <a:xfrm>
            <a:off x="1040363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6" name="Google Shape;476;p20"/>
          <p:cNvSpPr/>
          <p:nvPr/>
        </p:nvSpPr>
        <p:spPr>
          <a:xfrm>
            <a:off x="349763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7" name="Google Shape;477;p20"/>
          <p:cNvSpPr/>
          <p:nvPr/>
        </p:nvSpPr>
        <p:spPr>
          <a:xfrm>
            <a:off x="349763" y="1690338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68594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9" name="Google Shape;479;p20"/>
          <p:cNvSpPr/>
          <p:nvPr/>
        </p:nvSpPr>
        <p:spPr>
          <a:xfrm>
            <a:off x="61688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0" name="Google Shape;480;p20"/>
          <p:cNvSpPr/>
          <p:nvPr/>
        </p:nvSpPr>
        <p:spPr>
          <a:xfrm>
            <a:off x="54784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1" name="Google Shape;481;p20"/>
          <p:cNvSpPr/>
          <p:nvPr/>
        </p:nvSpPr>
        <p:spPr>
          <a:xfrm>
            <a:off x="8618024" y="2231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2" name="Google Shape;482;p20"/>
          <p:cNvSpPr/>
          <p:nvPr/>
        </p:nvSpPr>
        <p:spPr>
          <a:xfrm>
            <a:off x="7927624" y="2231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3" name="Google Shape;483;p20"/>
          <p:cNvSpPr/>
          <p:nvPr/>
        </p:nvSpPr>
        <p:spPr>
          <a:xfrm>
            <a:off x="7237224" y="2232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4" name="Google Shape;484;p20"/>
          <p:cNvSpPr/>
          <p:nvPr/>
        </p:nvSpPr>
        <p:spPr>
          <a:xfrm>
            <a:off x="8829549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5" name="Google Shape;4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33" y="34258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0"/>
          <p:cNvSpPr/>
          <p:nvPr/>
        </p:nvSpPr>
        <p:spPr>
          <a:xfrm>
            <a:off x="2377609" y="3214913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42604" y="271245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0"/>
          <p:cNvSpPr/>
          <p:nvPr/>
        </p:nvSpPr>
        <p:spPr>
          <a:xfrm flipH="1">
            <a:off x="3941158" y="2523138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8" y="2146638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21" y="132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0"/>
          <p:cNvSpPr/>
          <p:nvPr/>
        </p:nvSpPr>
        <p:spPr>
          <a:xfrm>
            <a:off x="5840634" y="1158763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83" y="416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0"/>
          <p:cNvSpPr/>
          <p:nvPr/>
        </p:nvSpPr>
        <p:spPr>
          <a:xfrm>
            <a:off x="3428359" y="3949925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0"/>
          <p:cNvSpPr txBox="1"/>
          <p:nvPr>
            <p:ph idx="1" type="body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8" name="Google Shape;4338;p110"/>
          <p:cNvPicPr preferRelativeResize="0"/>
          <p:nvPr/>
        </p:nvPicPr>
        <p:blipFill rotWithShape="1">
          <a:blip r:embed="rId3">
            <a:alphaModFix/>
          </a:blip>
          <a:srcRect b="4825" l="0" r="0" t="0"/>
          <a:stretch/>
        </p:blipFill>
        <p:spPr>
          <a:xfrm>
            <a:off x="123925" y="3541650"/>
            <a:ext cx="5228650" cy="1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1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0" name="Google Shape;4340;p110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graphicFrame>
        <p:nvGraphicFramePr>
          <p:cNvPr id="4341" name="Google Shape;4341;p110"/>
          <p:cNvGraphicFramePr/>
          <p:nvPr/>
        </p:nvGraphicFramePr>
        <p:xfrm>
          <a:off x="4147275" y="1978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69025"/>
                <a:gridCol w="584700"/>
                <a:gridCol w="752175"/>
                <a:gridCol w="1102075"/>
                <a:gridCol w="805325"/>
                <a:gridCol w="952650"/>
              </a:tblGrid>
              <a:tr h="54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Sentido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3-4-5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3-8-9-10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5-4-3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R5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5-10-9-8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R6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R7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8-3-2-1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R8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10-5-6-7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42" name="Google Shape;4342;p110"/>
          <p:cNvSpPr txBox="1"/>
          <p:nvPr>
            <p:ph idx="4294967295" type="subTitle"/>
          </p:nvPr>
        </p:nvSpPr>
        <p:spPr>
          <a:xfrm>
            <a:off x="123925" y="982100"/>
            <a:ext cx="3714000" cy="19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tabla es generada automáticamente contemplando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TODAS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rutas soportadas por la red.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11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8" name="Google Shape;4348;p111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9" name="Google Shape;4349;p111"/>
          <p:cNvSpPr txBox="1"/>
          <p:nvPr>
            <p:ph idx="4294967295" type="subTitle"/>
          </p:nvPr>
        </p:nvSpPr>
        <p:spPr>
          <a:xfrm>
            <a:off x="54900" y="593500"/>
            <a:ext cx="8691300" cy="8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 los archivos VHDL necesarios son creados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automáticamente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0" name="Google Shape;43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75" y="1263725"/>
            <a:ext cx="5703525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1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6" name="Google Shape;4356;p112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57" name="Google Shape;4357;p112"/>
          <p:cNvSpPr txBox="1"/>
          <p:nvPr>
            <p:ph idx="4294967295" type="subTitle"/>
          </p:nvPr>
        </p:nvSpPr>
        <p:spPr>
          <a:xfrm>
            <a:off x="2149700" y="0"/>
            <a:ext cx="6752400" cy="8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generada automáticamente en base al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grafo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8" name="Google Shape;4358;p112"/>
          <p:cNvPicPr preferRelativeResize="0"/>
          <p:nvPr/>
        </p:nvPicPr>
        <p:blipFill rotWithShape="1">
          <a:blip r:embed="rId3">
            <a:alphaModFix/>
          </a:blip>
          <a:srcRect b="729" l="981" r="912" t="680"/>
          <a:stretch/>
        </p:blipFill>
        <p:spPr>
          <a:xfrm>
            <a:off x="231375" y="668775"/>
            <a:ext cx="4952251" cy="43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9" name="Google Shape;4359;p112"/>
          <p:cNvPicPr preferRelativeResize="0"/>
          <p:nvPr/>
        </p:nvPicPr>
        <p:blipFill rotWithShape="1">
          <a:blip r:embed="rId4">
            <a:alphaModFix/>
          </a:blip>
          <a:srcRect b="4825" l="0" r="0" t="0"/>
          <a:stretch/>
        </p:blipFill>
        <p:spPr>
          <a:xfrm>
            <a:off x="5246200" y="2096700"/>
            <a:ext cx="3897799" cy="1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3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5" name="Google Shape;4365;p113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Rodeo</a:t>
            </a:r>
            <a:endParaRPr sz="1600"/>
          </a:p>
        </p:txBody>
      </p:sp>
      <p:pic>
        <p:nvPicPr>
          <p:cNvPr id="4366" name="Google Shape;4366;p113"/>
          <p:cNvPicPr preferRelativeResize="0"/>
          <p:nvPr/>
        </p:nvPicPr>
        <p:blipFill rotWithShape="1">
          <a:blip r:embed="rId3">
            <a:alphaModFix/>
          </a:blip>
          <a:srcRect b="8387" l="14368" r="11104" t="23645"/>
          <a:stretch/>
        </p:blipFill>
        <p:spPr>
          <a:xfrm>
            <a:off x="1473575" y="1180375"/>
            <a:ext cx="5450376" cy="27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7" name="Google Shape;4367;p113"/>
          <p:cNvSpPr txBox="1"/>
          <p:nvPr>
            <p:ph idx="4294967295" type="subTitle"/>
          </p:nvPr>
        </p:nvSpPr>
        <p:spPr>
          <a:xfrm>
            <a:off x="2111125" y="196650"/>
            <a:ext cx="67449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PC. La PC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muestra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68" name="Google Shape;4368;p113"/>
          <p:cNvSpPr txBox="1"/>
          <p:nvPr>
            <p:ph idx="4294967295" type="subTitle"/>
          </p:nvPr>
        </p:nvSpPr>
        <p:spPr>
          <a:xfrm>
            <a:off x="938513" y="3976325"/>
            <a:ext cx="65205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sentido opuesto.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1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4" name="Google Shape;4374;p114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Circulación</a:t>
            </a:r>
            <a:endParaRPr sz="1600"/>
          </a:p>
        </p:txBody>
      </p:sp>
      <p:pic>
        <p:nvPicPr>
          <p:cNvPr id="4375" name="Google Shape;4375;p114"/>
          <p:cNvPicPr preferRelativeResize="0"/>
          <p:nvPr/>
        </p:nvPicPr>
        <p:blipFill rotWithShape="1">
          <a:blip r:embed="rId3">
            <a:alphaModFix/>
          </a:blip>
          <a:srcRect b="8910" l="14223" r="11735" t="24190"/>
          <a:stretch/>
        </p:blipFill>
        <p:spPr>
          <a:xfrm>
            <a:off x="1473575" y="1180375"/>
            <a:ext cx="5450376" cy="27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6" name="Google Shape;4376;p114"/>
          <p:cNvSpPr txBox="1"/>
          <p:nvPr>
            <p:ph idx="4294967295" type="subTitle"/>
          </p:nvPr>
        </p:nvSpPr>
        <p:spPr>
          <a:xfrm>
            <a:off x="938513" y="3976325"/>
            <a:ext cx="65205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el mismo sentido.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77" name="Google Shape;4377;p114"/>
          <p:cNvSpPr txBox="1"/>
          <p:nvPr>
            <p:ph idx="4294967295" type="subTitle"/>
          </p:nvPr>
        </p:nvSpPr>
        <p:spPr>
          <a:xfrm>
            <a:off x="2111125" y="196650"/>
            <a:ext cx="67449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PC. La PC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muestra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115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Testing</a:t>
            </a:r>
            <a:r>
              <a:rPr lang="en" sz="3600"/>
              <a:t> </a:t>
            </a:r>
            <a:endParaRPr sz="3600"/>
          </a:p>
        </p:txBody>
      </p:sp>
      <p:sp>
        <p:nvSpPr>
          <p:cNvPr id="4383" name="Google Shape;4383;p11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TDD y COCOTB</a:t>
            </a:r>
            <a:endParaRPr sz="2400"/>
          </a:p>
        </p:txBody>
      </p:sp>
      <p:sp>
        <p:nvSpPr>
          <p:cNvPr id="4384" name="Google Shape;4384;p1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5" name="Google Shape;4385;p1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9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Google Shape;4390;p116"/>
          <p:cNvSpPr/>
          <p:nvPr/>
        </p:nvSpPr>
        <p:spPr>
          <a:xfrm>
            <a:off x="8442700" y="1450550"/>
            <a:ext cx="99300" cy="60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1" name="Google Shape;4391;p11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TDD (Desarrollo guiado por pruebas)</a:t>
            </a:r>
            <a:endParaRPr/>
          </a:p>
        </p:txBody>
      </p:sp>
      <p:sp>
        <p:nvSpPr>
          <p:cNvPr id="4392" name="Google Shape;4392;p116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93" name="Google Shape;4393;p11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394" name="Google Shape;4394;p116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16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16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16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16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16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16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1" name="Google Shape;4401;p116"/>
          <p:cNvSpPr/>
          <p:nvPr/>
        </p:nvSpPr>
        <p:spPr>
          <a:xfrm>
            <a:off x="7630025" y="32383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2" name="Google Shape;4402;p116"/>
          <p:cNvSpPr/>
          <p:nvPr/>
        </p:nvSpPr>
        <p:spPr>
          <a:xfrm>
            <a:off x="7948325" y="3238375"/>
            <a:ext cx="4218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3" name="Google Shape;4403;p116"/>
          <p:cNvSpPr/>
          <p:nvPr/>
        </p:nvSpPr>
        <p:spPr>
          <a:xfrm>
            <a:off x="8370125" y="32383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4" name="Google Shape;4404;p116"/>
          <p:cNvSpPr/>
          <p:nvPr/>
        </p:nvSpPr>
        <p:spPr>
          <a:xfrm>
            <a:off x="7630075" y="28906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5" name="Google Shape;4405;p116"/>
          <p:cNvSpPr/>
          <p:nvPr/>
        </p:nvSpPr>
        <p:spPr>
          <a:xfrm>
            <a:off x="7948325" y="2890675"/>
            <a:ext cx="4218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6" name="Google Shape;4406;p116"/>
          <p:cNvSpPr/>
          <p:nvPr/>
        </p:nvSpPr>
        <p:spPr>
          <a:xfrm>
            <a:off x="8370125" y="28906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7" name="Google Shape;4407;p116"/>
          <p:cNvSpPr/>
          <p:nvPr/>
        </p:nvSpPr>
        <p:spPr>
          <a:xfrm>
            <a:off x="7630025" y="35860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8" name="Google Shape;4408;p116"/>
          <p:cNvSpPr/>
          <p:nvPr/>
        </p:nvSpPr>
        <p:spPr>
          <a:xfrm>
            <a:off x="7948325" y="3586075"/>
            <a:ext cx="4218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9" name="Google Shape;4409;p116"/>
          <p:cNvSpPr/>
          <p:nvPr/>
        </p:nvSpPr>
        <p:spPr>
          <a:xfrm>
            <a:off x="8370125" y="35860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0" name="Google Shape;4410;p116"/>
          <p:cNvSpPr/>
          <p:nvPr/>
        </p:nvSpPr>
        <p:spPr>
          <a:xfrm>
            <a:off x="7630075" y="25429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1" name="Google Shape;4411;p116"/>
          <p:cNvSpPr/>
          <p:nvPr/>
        </p:nvSpPr>
        <p:spPr>
          <a:xfrm>
            <a:off x="8370125" y="25429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2" name="Google Shape;4412;p116"/>
          <p:cNvSpPr/>
          <p:nvPr/>
        </p:nvSpPr>
        <p:spPr>
          <a:xfrm>
            <a:off x="7630075" y="21952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3" name="Google Shape;4413;p116"/>
          <p:cNvSpPr/>
          <p:nvPr/>
        </p:nvSpPr>
        <p:spPr>
          <a:xfrm>
            <a:off x="7948325" y="2195275"/>
            <a:ext cx="4218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4" name="Google Shape;4414;p116"/>
          <p:cNvSpPr/>
          <p:nvPr/>
        </p:nvSpPr>
        <p:spPr>
          <a:xfrm>
            <a:off x="8370125" y="21952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5" name="Google Shape;4415;p116"/>
          <p:cNvSpPr/>
          <p:nvPr/>
        </p:nvSpPr>
        <p:spPr>
          <a:xfrm>
            <a:off x="8177800" y="1654725"/>
            <a:ext cx="629100" cy="5181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6" name="Google Shape;4416;p116"/>
          <p:cNvSpPr/>
          <p:nvPr/>
        </p:nvSpPr>
        <p:spPr>
          <a:xfrm rot="-5400000">
            <a:off x="7565350" y="1570850"/>
            <a:ext cx="532800" cy="6771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7" name="Google Shape;4417;p116"/>
          <p:cNvSpPr/>
          <p:nvPr/>
        </p:nvSpPr>
        <p:spPr>
          <a:xfrm>
            <a:off x="8542000" y="1450550"/>
            <a:ext cx="146400" cy="204300"/>
          </a:xfrm>
          <a:prstGeom prst="rtTriangl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8" name="Google Shape;4418;p116"/>
          <p:cNvSpPr/>
          <p:nvPr/>
        </p:nvSpPr>
        <p:spPr>
          <a:xfrm>
            <a:off x="1941975" y="18670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9" name="Google Shape;4419;p116"/>
          <p:cNvSpPr/>
          <p:nvPr/>
        </p:nvSpPr>
        <p:spPr>
          <a:xfrm rot="-5400000">
            <a:off x="1762500" y="2352038"/>
            <a:ext cx="532800" cy="6771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0" name="Google Shape;4420;p116"/>
          <p:cNvSpPr/>
          <p:nvPr/>
        </p:nvSpPr>
        <p:spPr>
          <a:xfrm>
            <a:off x="2051475" y="3270575"/>
            <a:ext cx="99300" cy="60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1" name="Google Shape;4421;p116"/>
          <p:cNvSpPr/>
          <p:nvPr/>
        </p:nvSpPr>
        <p:spPr>
          <a:xfrm>
            <a:off x="2027925" y="4189250"/>
            <a:ext cx="146400" cy="204300"/>
          </a:xfrm>
          <a:prstGeom prst="rtTriangl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2" name="Google Shape;4422;p116"/>
          <p:cNvSpPr/>
          <p:nvPr/>
        </p:nvSpPr>
        <p:spPr>
          <a:xfrm>
            <a:off x="626100" y="1706875"/>
            <a:ext cx="844500" cy="6681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Test ladrillo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23" name="Google Shape;4423;p116"/>
          <p:cNvSpPr/>
          <p:nvPr/>
        </p:nvSpPr>
        <p:spPr>
          <a:xfrm>
            <a:off x="626100" y="2457225"/>
            <a:ext cx="844500" cy="6681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Test tejas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24" name="Google Shape;4424;p116"/>
          <p:cNvSpPr/>
          <p:nvPr/>
        </p:nvSpPr>
        <p:spPr>
          <a:xfrm>
            <a:off x="626100" y="3207575"/>
            <a:ext cx="844500" cy="6681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Test Mastil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25" name="Google Shape;4425;p116"/>
          <p:cNvSpPr/>
          <p:nvPr/>
        </p:nvSpPr>
        <p:spPr>
          <a:xfrm>
            <a:off x="626100" y="3957925"/>
            <a:ext cx="844500" cy="6681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Test bandera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26" name="Google Shape;4426;p116"/>
          <p:cNvSpPr/>
          <p:nvPr/>
        </p:nvSpPr>
        <p:spPr>
          <a:xfrm>
            <a:off x="2887075" y="1706875"/>
            <a:ext cx="996300" cy="6681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Test cimientos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27" name="Google Shape;4427;p116"/>
          <p:cNvSpPr/>
          <p:nvPr/>
        </p:nvSpPr>
        <p:spPr>
          <a:xfrm>
            <a:off x="4154050" y="18670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8" name="Google Shape;4428;p116"/>
          <p:cNvSpPr/>
          <p:nvPr/>
        </p:nvSpPr>
        <p:spPr>
          <a:xfrm>
            <a:off x="4472350" y="1867075"/>
            <a:ext cx="4218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9" name="Google Shape;4429;p116"/>
          <p:cNvSpPr/>
          <p:nvPr/>
        </p:nvSpPr>
        <p:spPr>
          <a:xfrm>
            <a:off x="4894150" y="186707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0" name="Google Shape;4430;p116"/>
          <p:cNvSpPr/>
          <p:nvPr/>
        </p:nvSpPr>
        <p:spPr>
          <a:xfrm>
            <a:off x="2962975" y="2457225"/>
            <a:ext cx="844500" cy="6681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Test techo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31" name="Google Shape;4431;p116"/>
          <p:cNvSpPr/>
          <p:nvPr/>
        </p:nvSpPr>
        <p:spPr>
          <a:xfrm>
            <a:off x="4711000" y="2463575"/>
            <a:ext cx="629100" cy="5181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2" name="Google Shape;4432;p116"/>
          <p:cNvSpPr/>
          <p:nvPr/>
        </p:nvSpPr>
        <p:spPr>
          <a:xfrm rot="-5400000">
            <a:off x="4102900" y="2375475"/>
            <a:ext cx="524100" cy="6771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3" name="Google Shape;4433;p116"/>
          <p:cNvSpPr/>
          <p:nvPr/>
        </p:nvSpPr>
        <p:spPr>
          <a:xfrm>
            <a:off x="2962975" y="3270575"/>
            <a:ext cx="844500" cy="6681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Test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ventana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34" name="Google Shape;4434;p116"/>
          <p:cNvSpPr/>
          <p:nvPr/>
        </p:nvSpPr>
        <p:spPr>
          <a:xfrm>
            <a:off x="4154075" y="382072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5" name="Google Shape;4435;p116"/>
          <p:cNvSpPr/>
          <p:nvPr/>
        </p:nvSpPr>
        <p:spPr>
          <a:xfrm>
            <a:off x="4472325" y="3820725"/>
            <a:ext cx="4218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6" name="Google Shape;4436;p116"/>
          <p:cNvSpPr/>
          <p:nvPr/>
        </p:nvSpPr>
        <p:spPr>
          <a:xfrm>
            <a:off x="4894125" y="382072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7" name="Google Shape;4437;p116"/>
          <p:cNvSpPr/>
          <p:nvPr/>
        </p:nvSpPr>
        <p:spPr>
          <a:xfrm>
            <a:off x="4154075" y="347302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8" name="Google Shape;4438;p116"/>
          <p:cNvSpPr/>
          <p:nvPr/>
        </p:nvSpPr>
        <p:spPr>
          <a:xfrm>
            <a:off x="4894125" y="347302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9" name="Google Shape;4439;p116"/>
          <p:cNvSpPr/>
          <p:nvPr/>
        </p:nvSpPr>
        <p:spPr>
          <a:xfrm>
            <a:off x="4154075" y="312532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0" name="Google Shape;4440;p116"/>
          <p:cNvSpPr/>
          <p:nvPr/>
        </p:nvSpPr>
        <p:spPr>
          <a:xfrm>
            <a:off x="4472325" y="3125325"/>
            <a:ext cx="4218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1" name="Google Shape;4441;p116"/>
          <p:cNvSpPr/>
          <p:nvPr/>
        </p:nvSpPr>
        <p:spPr>
          <a:xfrm>
            <a:off x="4894125" y="3125325"/>
            <a:ext cx="318300" cy="347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2" name="Google Shape;4442;p116"/>
          <p:cNvSpPr/>
          <p:nvPr/>
        </p:nvSpPr>
        <p:spPr>
          <a:xfrm>
            <a:off x="2962963" y="4270825"/>
            <a:ext cx="844500" cy="6681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Test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bandera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43" name="Google Shape;4443;p116"/>
          <p:cNvSpPr/>
          <p:nvPr/>
        </p:nvSpPr>
        <p:spPr>
          <a:xfrm>
            <a:off x="4560375" y="4333825"/>
            <a:ext cx="99300" cy="605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4" name="Google Shape;4444;p116"/>
          <p:cNvSpPr/>
          <p:nvPr/>
        </p:nvSpPr>
        <p:spPr>
          <a:xfrm>
            <a:off x="4659675" y="4333825"/>
            <a:ext cx="146400" cy="204300"/>
          </a:xfrm>
          <a:prstGeom prst="rtTriangl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5" name="Google Shape;4445;p116"/>
          <p:cNvSpPr/>
          <p:nvPr/>
        </p:nvSpPr>
        <p:spPr>
          <a:xfrm>
            <a:off x="5848863" y="2570275"/>
            <a:ext cx="1200300" cy="6681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Test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integración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9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11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en VHDL</a:t>
            </a:r>
            <a:endParaRPr/>
          </a:p>
        </p:txBody>
      </p:sp>
      <p:sp>
        <p:nvSpPr>
          <p:cNvPr id="4451" name="Google Shape;4451;p117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52" name="Google Shape;4452;p11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453" name="Google Shape;4453;p117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17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17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17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17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17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17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0" name="Google Shape;4460;p117"/>
          <p:cNvSpPr txBox="1"/>
          <p:nvPr/>
        </p:nvSpPr>
        <p:spPr>
          <a:xfrm>
            <a:off x="81600" y="1401425"/>
            <a:ext cx="2701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Lo que quiero obtener: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61" name="Google Shape;4461;p117"/>
          <p:cNvSpPr txBox="1"/>
          <p:nvPr/>
        </p:nvSpPr>
        <p:spPr>
          <a:xfrm>
            <a:off x="81600" y="1780800"/>
            <a:ext cx="8572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01001001000100100001010100101010101001010101011010011101001010101000100010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62" name="Google Shape;4462;p117"/>
          <p:cNvSpPr txBox="1"/>
          <p:nvPr/>
        </p:nvSpPr>
        <p:spPr>
          <a:xfrm>
            <a:off x="81600" y="2142388"/>
            <a:ext cx="2126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Lo que obtengo: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63" name="Google Shape;4463;p117"/>
          <p:cNvSpPr txBox="1"/>
          <p:nvPr/>
        </p:nvSpPr>
        <p:spPr>
          <a:xfrm>
            <a:off x="81600" y="2498688"/>
            <a:ext cx="8572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01001001000100100001010100101010101001010101011011</a:t>
            </a: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11101001010101000100010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64" name="Google Shape;4464;p117"/>
          <p:cNvSpPr txBox="1"/>
          <p:nvPr/>
        </p:nvSpPr>
        <p:spPr>
          <a:xfrm rot="-840362">
            <a:off x="5905862" y="1010418"/>
            <a:ext cx="3174476" cy="54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Y es una única salida!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65" name="Google Shape;4465;p117"/>
          <p:cNvSpPr txBox="1"/>
          <p:nvPr/>
        </p:nvSpPr>
        <p:spPr>
          <a:xfrm rot="-840228">
            <a:off x="245980" y="3313462"/>
            <a:ext cx="3855589" cy="54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¿Y si fuese por 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más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 tiempo?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66" name="Google Shape;4466;p117"/>
          <p:cNvSpPr txBox="1"/>
          <p:nvPr/>
        </p:nvSpPr>
        <p:spPr>
          <a:xfrm rot="1003448">
            <a:off x="5116038" y="3369131"/>
            <a:ext cx="4035600" cy="5400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¿Y si agregan 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más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 entradas?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67" name="Google Shape;4467;p117"/>
          <p:cNvSpPr txBox="1"/>
          <p:nvPr/>
        </p:nvSpPr>
        <p:spPr>
          <a:xfrm rot="201">
            <a:off x="1842775" y="3971325"/>
            <a:ext cx="51435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¿Y si las condiciones de error cambian?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Google Shape;4472;p11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en VHDL</a:t>
            </a:r>
            <a:endParaRPr/>
          </a:p>
        </p:txBody>
      </p:sp>
      <p:sp>
        <p:nvSpPr>
          <p:cNvPr id="4473" name="Google Shape;4473;p118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74" name="Google Shape;4474;p11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475" name="Google Shape;4475;p11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1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1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1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1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1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1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2" name="Google Shape;4482;p118"/>
          <p:cNvSpPr txBox="1"/>
          <p:nvPr/>
        </p:nvSpPr>
        <p:spPr>
          <a:xfrm rot="970847">
            <a:off x="4508790" y="488957"/>
            <a:ext cx="4995173" cy="7216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010010010001001000010101001010101010010101010110100111010010101010001000101010101001</a:t>
            </a:r>
            <a:endParaRPr sz="18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83" name="Google Shape;4483;p118"/>
          <p:cNvSpPr txBox="1"/>
          <p:nvPr/>
        </p:nvSpPr>
        <p:spPr>
          <a:xfrm rot="371">
            <a:off x="74000" y="2048275"/>
            <a:ext cx="55578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Bender: Fry! Tuve una horrible pesadilla!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0s y 1s por todas partes! Y creo que vi un 2!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84" name="Google Shape;4484;p118"/>
          <p:cNvSpPr txBox="1"/>
          <p:nvPr/>
        </p:nvSpPr>
        <p:spPr>
          <a:xfrm rot="151">
            <a:off x="73125" y="4695447"/>
            <a:ext cx="68466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Sumale horas sin dormir y hasta puede aparecer un “2” sin que lo notes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485" name="Google Shape;4485;p118"/>
          <p:cNvPicPr preferRelativeResize="0"/>
          <p:nvPr/>
        </p:nvPicPr>
        <p:blipFill rotWithShape="1">
          <a:blip r:embed="rId3">
            <a:alphaModFix/>
          </a:blip>
          <a:srcRect b="0" l="0" r="0" t="2638"/>
          <a:stretch/>
        </p:blipFill>
        <p:spPr>
          <a:xfrm>
            <a:off x="5679675" y="1158775"/>
            <a:ext cx="2554025" cy="331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486" name="Google Shape;4486;p118"/>
          <p:cNvSpPr txBox="1"/>
          <p:nvPr/>
        </p:nvSpPr>
        <p:spPr>
          <a:xfrm rot="361783">
            <a:off x="838398" y="1269070"/>
            <a:ext cx="4995035" cy="7216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010010010001001000010101001010101010010101010110100111010010101010001000101010101001</a:t>
            </a:r>
            <a:endParaRPr sz="18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87" name="Google Shape;4487;p118"/>
          <p:cNvSpPr txBox="1"/>
          <p:nvPr/>
        </p:nvSpPr>
        <p:spPr>
          <a:xfrm rot="331716">
            <a:off x="3355192" y="3516730"/>
            <a:ext cx="2603210" cy="1211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010010010001001000010101001010101010010101010110100111010010101010001000101010101001</a:t>
            </a:r>
            <a:endParaRPr sz="18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88" name="Google Shape;4488;p118"/>
          <p:cNvSpPr txBox="1"/>
          <p:nvPr/>
        </p:nvSpPr>
        <p:spPr>
          <a:xfrm rot="371">
            <a:off x="121875" y="3009875"/>
            <a:ext cx="55578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Fry: Calma bender, el 2 no existe.</a:t>
            </a:r>
            <a:endParaRPr b="1" sz="240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2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Google Shape;4493;p119"/>
          <p:cNvSpPr/>
          <p:nvPr/>
        </p:nvSpPr>
        <p:spPr>
          <a:xfrm>
            <a:off x="1392950" y="1314750"/>
            <a:ext cx="376800" cy="3250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Google Shape;4494;p11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con COCOTB</a:t>
            </a:r>
            <a:endParaRPr/>
          </a:p>
        </p:txBody>
      </p:sp>
      <p:sp>
        <p:nvSpPr>
          <p:cNvPr id="4495" name="Google Shape;4495;p119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96" name="Google Shape;4496;p11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497" name="Google Shape;4497;p119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119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19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19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19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19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19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4" name="Google Shape;4504;p119"/>
          <p:cNvSpPr/>
          <p:nvPr/>
        </p:nvSpPr>
        <p:spPr>
          <a:xfrm>
            <a:off x="1016150" y="1314850"/>
            <a:ext cx="376800" cy="32505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5" name="Google Shape;4505;p119"/>
          <p:cNvSpPr/>
          <p:nvPr/>
        </p:nvSpPr>
        <p:spPr>
          <a:xfrm>
            <a:off x="639350" y="1314775"/>
            <a:ext cx="376800" cy="32505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6" name="Google Shape;4506;p119"/>
          <p:cNvSpPr txBox="1"/>
          <p:nvPr/>
        </p:nvSpPr>
        <p:spPr>
          <a:xfrm>
            <a:off x="526075" y="4638650"/>
            <a:ext cx="1416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 COCOTB</a:t>
            </a:r>
            <a:endParaRPr/>
          </a:p>
        </p:txBody>
      </p:sp>
      <p:sp>
        <p:nvSpPr>
          <p:cNvPr id="4507" name="Google Shape;4507;p119"/>
          <p:cNvSpPr/>
          <p:nvPr/>
        </p:nvSpPr>
        <p:spPr>
          <a:xfrm>
            <a:off x="339913" y="2283975"/>
            <a:ext cx="881712" cy="499608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8" name="Google Shape;4508;p119"/>
          <p:cNvSpPr/>
          <p:nvPr/>
        </p:nvSpPr>
        <p:spPr>
          <a:xfrm>
            <a:off x="1140488" y="2522913"/>
            <a:ext cx="881712" cy="499608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9" name="Google Shape;4509;p119"/>
          <p:cNvSpPr/>
          <p:nvPr/>
        </p:nvSpPr>
        <p:spPr>
          <a:xfrm>
            <a:off x="4195200" y="4187850"/>
            <a:ext cx="376800" cy="3774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0" name="Google Shape;4510;p119"/>
          <p:cNvSpPr/>
          <p:nvPr/>
        </p:nvSpPr>
        <p:spPr>
          <a:xfrm>
            <a:off x="3818400" y="3666150"/>
            <a:ext cx="376800" cy="8991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1" name="Google Shape;4511;p119"/>
          <p:cNvSpPr txBox="1"/>
          <p:nvPr/>
        </p:nvSpPr>
        <p:spPr>
          <a:xfrm>
            <a:off x="3915125" y="4638650"/>
            <a:ext cx="14166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COCOTB</a:t>
            </a:r>
            <a:endParaRPr/>
          </a:p>
        </p:txBody>
      </p:sp>
      <p:sp>
        <p:nvSpPr>
          <p:cNvPr id="4512" name="Google Shape;4512;p119"/>
          <p:cNvSpPr/>
          <p:nvPr/>
        </p:nvSpPr>
        <p:spPr>
          <a:xfrm>
            <a:off x="5695875" y="1641475"/>
            <a:ext cx="376800" cy="3156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3" name="Google Shape;4513;p119"/>
          <p:cNvSpPr/>
          <p:nvPr/>
        </p:nvSpPr>
        <p:spPr>
          <a:xfrm>
            <a:off x="5695875" y="2082200"/>
            <a:ext cx="376800" cy="315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4" name="Google Shape;4514;p119"/>
          <p:cNvSpPr txBox="1"/>
          <p:nvPr/>
        </p:nvSpPr>
        <p:spPr>
          <a:xfrm>
            <a:off x="6205750" y="1648675"/>
            <a:ext cx="2126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 de desarrollo</a:t>
            </a:r>
            <a:endParaRPr/>
          </a:p>
        </p:txBody>
      </p:sp>
      <p:sp>
        <p:nvSpPr>
          <p:cNvPr id="4515" name="Google Shape;4515;p119"/>
          <p:cNvSpPr txBox="1"/>
          <p:nvPr/>
        </p:nvSpPr>
        <p:spPr>
          <a:xfrm>
            <a:off x="6205750" y="20894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 de mantenibilidad</a:t>
            </a:r>
            <a:endParaRPr/>
          </a:p>
        </p:txBody>
      </p:sp>
      <p:sp>
        <p:nvSpPr>
          <p:cNvPr id="4516" name="Google Shape;4516;p119"/>
          <p:cNvSpPr txBox="1"/>
          <p:nvPr/>
        </p:nvSpPr>
        <p:spPr>
          <a:xfrm>
            <a:off x="6205750" y="2530125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Tiempo demandado</a:t>
            </a:r>
            <a:endParaRPr/>
          </a:p>
        </p:txBody>
      </p:sp>
      <p:sp>
        <p:nvSpPr>
          <p:cNvPr id="4517" name="Google Shape;4517;p119"/>
          <p:cNvSpPr/>
          <p:nvPr/>
        </p:nvSpPr>
        <p:spPr>
          <a:xfrm>
            <a:off x="5695875" y="2522925"/>
            <a:ext cx="376800" cy="315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8" name="Google Shape;4518;p119"/>
          <p:cNvSpPr/>
          <p:nvPr/>
        </p:nvSpPr>
        <p:spPr>
          <a:xfrm>
            <a:off x="4572000" y="3960050"/>
            <a:ext cx="376800" cy="605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9" name="Google Shape;4519;p119"/>
          <p:cNvSpPr txBox="1"/>
          <p:nvPr/>
        </p:nvSpPr>
        <p:spPr>
          <a:xfrm>
            <a:off x="6477450" y="857575"/>
            <a:ext cx="2508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Condensed"/>
                <a:ea typeface="Roboto Condensed"/>
                <a:cs typeface="Roboto Condensed"/>
                <a:sym typeface="Roboto Condensed"/>
              </a:rPr>
              <a:t>COroutine</a:t>
            </a:r>
            <a:r>
              <a:rPr lang="en" sz="1100">
                <a:latin typeface="Roboto Condensed"/>
                <a:ea typeface="Roboto Condensed"/>
                <a:cs typeface="Roboto Condensed"/>
                <a:sym typeface="Roboto Condensed"/>
              </a:rPr>
              <a:t> based </a:t>
            </a:r>
            <a:r>
              <a:rPr i="1" lang="en" sz="1100">
                <a:latin typeface="Roboto Condensed"/>
                <a:ea typeface="Roboto Condensed"/>
                <a:cs typeface="Roboto Condensed"/>
                <a:sym typeface="Roboto Condensed"/>
              </a:rPr>
              <a:t>COsimulation</a:t>
            </a:r>
            <a:r>
              <a:rPr lang="en" sz="11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i="1" lang="en" sz="1100">
                <a:latin typeface="Roboto Condensed"/>
                <a:ea typeface="Roboto Condensed"/>
                <a:cs typeface="Roboto Condensed"/>
                <a:sym typeface="Roboto Condensed"/>
              </a:rPr>
              <a:t>TestBench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520" name="Google Shape;4520;p119"/>
          <p:cNvGrpSpPr/>
          <p:nvPr/>
        </p:nvGrpSpPr>
        <p:grpSpPr>
          <a:xfrm>
            <a:off x="258953" y="1506568"/>
            <a:ext cx="334872" cy="334853"/>
            <a:chOff x="576250" y="4319400"/>
            <a:chExt cx="442075" cy="442050"/>
          </a:xfrm>
        </p:grpSpPr>
        <p:sp>
          <p:nvSpPr>
            <p:cNvPr id="4521" name="Google Shape;4521;p119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19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19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19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5" name="Google Shape;4525;p119"/>
          <p:cNvGrpSpPr/>
          <p:nvPr/>
        </p:nvGrpSpPr>
        <p:grpSpPr>
          <a:xfrm>
            <a:off x="1942672" y="1586642"/>
            <a:ext cx="309022" cy="309041"/>
            <a:chOff x="6643075" y="3664250"/>
            <a:chExt cx="407950" cy="407975"/>
          </a:xfrm>
        </p:grpSpPr>
        <p:sp>
          <p:nvSpPr>
            <p:cNvPr id="4526" name="Google Shape;4526;p119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19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8" name="Google Shape;4528;p119"/>
          <p:cNvSpPr/>
          <p:nvPr/>
        </p:nvSpPr>
        <p:spPr>
          <a:xfrm>
            <a:off x="5695875" y="2963650"/>
            <a:ext cx="376800" cy="3156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9" name="Google Shape;4529;p119"/>
          <p:cNvSpPr txBox="1"/>
          <p:nvPr/>
        </p:nvSpPr>
        <p:spPr>
          <a:xfrm>
            <a:off x="6284650" y="297085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Fiabilidad del resultado</a:t>
            </a:r>
            <a:endParaRPr/>
          </a:p>
        </p:txBody>
      </p:sp>
      <p:sp>
        <p:nvSpPr>
          <p:cNvPr id="4530" name="Google Shape;4530;p119"/>
          <p:cNvSpPr/>
          <p:nvPr/>
        </p:nvSpPr>
        <p:spPr>
          <a:xfrm>
            <a:off x="4948800" y="2571250"/>
            <a:ext cx="376800" cy="19941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1" name="Google Shape;4531;p119"/>
          <p:cNvSpPr/>
          <p:nvPr/>
        </p:nvSpPr>
        <p:spPr>
          <a:xfrm>
            <a:off x="1769750" y="4430275"/>
            <a:ext cx="376800" cy="1350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/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1"/>
          <p:cNvGrpSpPr/>
          <p:nvPr/>
        </p:nvGrpSpPr>
        <p:grpSpPr>
          <a:xfrm>
            <a:off x="474252" y="1492336"/>
            <a:ext cx="7143749" cy="3249055"/>
            <a:chOff x="474252" y="1492336"/>
            <a:chExt cx="7143749" cy="3249055"/>
          </a:xfrm>
        </p:grpSpPr>
        <p:grpSp>
          <p:nvGrpSpPr>
            <p:cNvPr id="503" name="Google Shape;503;p21"/>
            <p:cNvGrpSpPr/>
            <p:nvPr/>
          </p:nvGrpSpPr>
          <p:grpSpPr>
            <a:xfrm>
              <a:off x="3269632" y="2045900"/>
              <a:ext cx="4348369" cy="2108474"/>
              <a:chOff x="5180225" y="1199454"/>
              <a:chExt cx="4290871" cy="2039538"/>
            </a:xfrm>
          </p:grpSpPr>
          <p:pic>
            <p:nvPicPr>
              <p:cNvPr id="504" name="Google Shape;504;p21"/>
              <p:cNvPicPr preferRelativeResize="0"/>
              <p:nvPr/>
            </p:nvPicPr>
            <p:blipFill rotWithShape="1">
              <a:blip r:embed="rId3">
                <a:alphaModFix/>
              </a:blip>
              <a:srcRect b="21345" l="7196" r="4938" t="20044"/>
              <a:stretch/>
            </p:blipFill>
            <p:spPr>
              <a:xfrm>
                <a:off x="5394102" y="1199454"/>
                <a:ext cx="4076994" cy="20395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5" name="Google Shape;505;p21"/>
              <p:cNvSpPr/>
              <p:nvPr/>
            </p:nvSpPr>
            <p:spPr>
              <a:xfrm>
                <a:off x="8229625" y="1589225"/>
                <a:ext cx="1134300" cy="9204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FFFFFF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5180225" y="1589225"/>
                <a:ext cx="1487400" cy="9204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FFFFFF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21"/>
            <p:cNvGrpSpPr/>
            <p:nvPr/>
          </p:nvGrpSpPr>
          <p:grpSpPr>
            <a:xfrm>
              <a:off x="800671" y="2538873"/>
              <a:ext cx="2097218" cy="928626"/>
              <a:chOff x="-870425" y="2308000"/>
              <a:chExt cx="5367846" cy="2439900"/>
            </a:xfrm>
          </p:grpSpPr>
          <p:sp>
            <p:nvSpPr>
              <p:cNvPr id="508" name="Google Shape;508;p21"/>
              <p:cNvSpPr/>
              <p:nvPr/>
            </p:nvSpPr>
            <p:spPr>
              <a:xfrm>
                <a:off x="2145958" y="2308000"/>
                <a:ext cx="474900" cy="2439900"/>
              </a:xfrm>
              <a:prstGeom prst="rect">
                <a:avLst/>
              </a:prstGeom>
              <a:solidFill>
                <a:srgbClr val="999999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09" name="Google Shape;509;p21"/>
              <p:cNvCxnSpPr>
                <a:stCxn id="508" idx="0"/>
                <a:endCxn id="508" idx="2"/>
              </p:cNvCxnSpPr>
              <p:nvPr/>
            </p:nvCxnSpPr>
            <p:spPr>
              <a:xfrm>
                <a:off x="2383408" y="2308000"/>
                <a:ext cx="0" cy="243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10" name="Google Shape;510;p21"/>
              <p:cNvGrpSpPr/>
              <p:nvPr/>
            </p:nvGrpSpPr>
            <p:grpSpPr>
              <a:xfrm flipH="1">
                <a:off x="2239639" y="2566753"/>
                <a:ext cx="727408" cy="588004"/>
                <a:chOff x="257027" y="495150"/>
                <a:chExt cx="6649067" cy="8054850"/>
              </a:xfrm>
            </p:grpSpPr>
            <p:cxnSp>
              <p:nvCxnSpPr>
                <p:cNvPr id="511" name="Google Shape;511;p21"/>
                <p:cNvCxnSpPr>
                  <a:stCxn id="512" idx="7"/>
                </p:cNvCxnSpPr>
                <p:nvPr/>
              </p:nvCxnSpPr>
              <p:spPr>
                <a:xfrm flipH="1" rot="10800000">
                  <a:off x="1133289" y="3044198"/>
                  <a:ext cx="582600" cy="4212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3" name="Google Shape;513;p21"/>
                <p:cNvCxnSpPr>
                  <a:endCxn id="514" idx="1"/>
                </p:cNvCxnSpPr>
                <p:nvPr/>
              </p:nvCxnSpPr>
              <p:spPr>
                <a:xfrm>
                  <a:off x="1717211" y="3054998"/>
                  <a:ext cx="582600" cy="4104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15" name="Google Shape;515;p21"/>
                <p:cNvSpPr/>
                <p:nvPr/>
              </p:nvSpPr>
              <p:spPr>
                <a:xfrm rot="5400000">
                  <a:off x="-2125700" y="4162800"/>
                  <a:ext cx="7684500" cy="349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B7B7B7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970450" y="7782600"/>
                  <a:ext cx="1492200" cy="7674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999999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17" name="Google Shape;517;p21"/>
                <p:cNvGrpSpPr/>
                <p:nvPr/>
              </p:nvGrpSpPr>
              <p:grpSpPr>
                <a:xfrm>
                  <a:off x="687856" y="616756"/>
                  <a:ext cx="2057400" cy="1936800"/>
                  <a:chOff x="3982031" y="2007556"/>
                  <a:chExt cx="2057400" cy="1936800"/>
                </a:xfrm>
              </p:grpSpPr>
              <p:sp>
                <p:nvSpPr>
                  <p:cNvPr id="518" name="Google Shape;518;p21"/>
                  <p:cNvSpPr/>
                  <p:nvPr/>
                </p:nvSpPr>
                <p:spPr>
                  <a:xfrm rot="7798766">
                    <a:off x="4839840" y="1777110"/>
                    <a:ext cx="341783" cy="2397666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 rot="2700000">
                    <a:off x="4839970" y="1777198"/>
                    <a:ext cx="341533" cy="2397516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21"/>
                  <p:cNvSpPr txBox="1"/>
                  <p:nvPr/>
                </p:nvSpPr>
                <p:spPr>
                  <a:xfrm rot="2423538">
                    <a:off x="3977376" y="2385031"/>
                    <a:ext cx="1061545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  <p:sp>
                <p:nvSpPr>
                  <p:cNvPr id="521" name="Google Shape;521;p21"/>
                  <p:cNvSpPr txBox="1"/>
                  <p:nvPr/>
                </p:nvSpPr>
                <p:spPr>
                  <a:xfrm rot="2423680">
                    <a:off x="5011698" y="3225706"/>
                    <a:ext cx="956409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  <p:sp>
                <p:nvSpPr>
                  <p:cNvPr id="522" name="Google Shape;522;p21"/>
                  <p:cNvSpPr txBox="1"/>
                  <p:nvPr/>
                </p:nvSpPr>
                <p:spPr>
                  <a:xfrm rot="-2699615">
                    <a:off x="4091914" y="2758363"/>
                    <a:ext cx="1895824" cy="3292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</p:grpSp>
            <p:grpSp>
              <p:nvGrpSpPr>
                <p:cNvPr id="523" name="Google Shape;523;p21"/>
                <p:cNvGrpSpPr/>
                <p:nvPr/>
              </p:nvGrpSpPr>
              <p:grpSpPr>
                <a:xfrm rot="-2700000">
                  <a:off x="-553945" y="4117563"/>
                  <a:ext cx="8271011" cy="1132189"/>
                  <a:chOff x="12901750" y="5897425"/>
                  <a:chExt cx="8271091" cy="1132200"/>
                </a:xfrm>
              </p:grpSpPr>
              <p:grpSp>
                <p:nvGrpSpPr>
                  <p:cNvPr id="524" name="Google Shape;524;p21"/>
                  <p:cNvGrpSpPr/>
                  <p:nvPr/>
                </p:nvGrpSpPr>
                <p:grpSpPr>
                  <a:xfrm rot="5400000">
                    <a:off x="17941867" y="3417921"/>
                    <a:ext cx="370717" cy="6091231"/>
                    <a:chOff x="941300" y="167475"/>
                    <a:chExt cx="216300" cy="2675700"/>
                  </a:xfrm>
                </p:grpSpPr>
                <p:sp>
                  <p:nvSpPr>
                    <p:cNvPr id="525" name="Google Shape;525;p21"/>
                    <p:cNvSpPr/>
                    <p:nvPr/>
                  </p:nvSpPr>
                  <p:spPr>
                    <a:xfrm>
                      <a:off x="941300" y="16539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26" name="Google Shape;526;p21"/>
                    <p:cNvSpPr/>
                    <p:nvPr/>
                  </p:nvSpPr>
                  <p:spPr>
                    <a:xfrm>
                      <a:off x="941300" y="13566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27" name="Google Shape;527;p21"/>
                    <p:cNvSpPr/>
                    <p:nvPr/>
                  </p:nvSpPr>
                  <p:spPr>
                    <a:xfrm>
                      <a:off x="941300" y="10593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28" name="Google Shape;528;p21"/>
                    <p:cNvSpPr/>
                    <p:nvPr/>
                  </p:nvSpPr>
                  <p:spPr>
                    <a:xfrm>
                      <a:off x="941300" y="7620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29" name="Google Shape;529;p21"/>
                    <p:cNvSpPr/>
                    <p:nvPr/>
                  </p:nvSpPr>
                  <p:spPr>
                    <a:xfrm>
                      <a:off x="941300" y="4647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30" name="Google Shape;530;p21"/>
                    <p:cNvSpPr/>
                    <p:nvPr/>
                  </p:nvSpPr>
                  <p:spPr>
                    <a:xfrm>
                      <a:off x="941300" y="1674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31" name="Google Shape;531;p21"/>
                    <p:cNvSpPr/>
                    <p:nvPr/>
                  </p:nvSpPr>
                  <p:spPr>
                    <a:xfrm>
                      <a:off x="941300" y="25458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32" name="Google Shape;532;p21"/>
                    <p:cNvSpPr/>
                    <p:nvPr/>
                  </p:nvSpPr>
                  <p:spPr>
                    <a:xfrm>
                      <a:off x="941300" y="22485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33" name="Google Shape;533;p21"/>
                    <p:cNvSpPr/>
                    <p:nvPr/>
                  </p:nvSpPr>
                  <p:spPr>
                    <a:xfrm>
                      <a:off x="941300" y="19512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534" name="Google Shape;534;p21"/>
                  <p:cNvSpPr/>
                  <p:nvPr/>
                </p:nvSpPr>
                <p:spPr>
                  <a:xfrm rot="5400000">
                    <a:off x="13878600" y="5717425"/>
                    <a:ext cx="1132200" cy="14922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5" name="Google Shape;535;p21"/>
                  <p:cNvSpPr/>
                  <p:nvPr/>
                </p:nvSpPr>
                <p:spPr>
                  <a:xfrm rot="5400000">
                    <a:off x="12967000" y="6052820"/>
                    <a:ext cx="690900" cy="8214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36" name="Google Shape;536;p21"/>
                <p:cNvSpPr/>
                <p:nvPr/>
              </p:nvSpPr>
              <p:spPr>
                <a:xfrm>
                  <a:off x="5110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7348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0076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2314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8" name="Google Shape;538;p21"/>
              <p:cNvSpPr/>
              <p:nvPr/>
            </p:nvSpPr>
            <p:spPr>
              <a:xfrm rot="2599510">
                <a:off x="3191133" y="3406613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 rot="-2599510">
                <a:off x="-676374" y="3406555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19604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664525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1133010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160149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206998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1003583" y="3179436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1601496" y="317943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2069947" y="3179436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253847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300695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-27244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-870391" y="3617034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347543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3943921" y="3617034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535200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66613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-401838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-87042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4029042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356045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3092004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2623417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781367" y="3324425"/>
                <a:ext cx="1171800" cy="2529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563" name="Google Shape;563;p21"/>
            <p:cNvGrpSpPr/>
            <p:nvPr/>
          </p:nvGrpSpPr>
          <p:grpSpPr>
            <a:xfrm>
              <a:off x="1294579" y="1492336"/>
              <a:ext cx="2486069" cy="1039357"/>
              <a:chOff x="2640276" y="2376550"/>
              <a:chExt cx="5263750" cy="2259962"/>
            </a:xfrm>
          </p:grpSpPr>
          <p:sp>
            <p:nvSpPr>
              <p:cNvPr id="564" name="Google Shape;564;p21"/>
              <p:cNvSpPr/>
              <p:nvPr/>
            </p:nvSpPr>
            <p:spPr>
              <a:xfrm rot="2493353">
                <a:off x="5465238" y="4318205"/>
                <a:ext cx="716816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 rot="2493067">
                <a:off x="3697395" y="3900697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3943635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378033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6596265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6161898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 rot="-2493067">
                <a:off x="4382057" y="2717285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 rot="-2493067">
                <a:off x="3623842" y="3119389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5173092" y="2925578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572753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738695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30420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3869836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 rot="2493067">
                <a:off x="6414757" y="3525640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 rot="-2493067">
                <a:off x="2828649" y="3525674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3629146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406354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449794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493233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5366742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4377931" y="3329285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4932339" y="332928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5366706" y="332928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5801140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623553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319474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640308" y="3710727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666993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7104329" y="3710727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3943627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350913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3074769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264027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718325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6748764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6314398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587990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4585708" y="3455173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4585708" y="3838944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4585708" y="3062842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5931338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6485737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>
                <a:off x="5497035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5062543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8" name="Google Shape;608;p21"/>
              <p:cNvSpPr/>
              <p:nvPr/>
            </p:nvSpPr>
            <p:spPr>
              <a:xfrm>
                <a:off x="4628176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9" name="Google Shape;609;p21"/>
              <p:cNvSpPr/>
              <p:nvPr/>
            </p:nvSpPr>
            <p:spPr>
              <a:xfrm>
                <a:off x="6817727" y="2376550"/>
                <a:ext cx="1086300" cy="720000"/>
              </a:xfrm>
              <a:prstGeom prst="rect">
                <a:avLst/>
              </a:prstGeom>
              <a:solidFill>
                <a:srgbClr val="D5A6BD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0" name="Google Shape;610;p21"/>
              <p:cNvSpPr/>
              <p:nvPr/>
            </p:nvSpPr>
            <p:spPr>
              <a:xfrm>
                <a:off x="4891232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1" name="Google Shape;611;p21"/>
              <p:cNvSpPr/>
              <p:nvPr/>
            </p:nvSpPr>
            <p:spPr>
              <a:xfrm>
                <a:off x="5325630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612" name="Google Shape;612;p21"/>
            <p:cNvGrpSpPr/>
            <p:nvPr/>
          </p:nvGrpSpPr>
          <p:grpSpPr>
            <a:xfrm>
              <a:off x="474252" y="3507630"/>
              <a:ext cx="2542618" cy="1233761"/>
              <a:chOff x="2182700" y="2791475"/>
              <a:chExt cx="5906197" cy="2462105"/>
            </a:xfrm>
          </p:grpSpPr>
          <p:sp>
            <p:nvSpPr>
              <p:cNvPr id="613" name="Google Shape;613;p21"/>
              <p:cNvSpPr/>
              <p:nvPr/>
            </p:nvSpPr>
            <p:spPr>
              <a:xfrm>
                <a:off x="7244008" y="4387892"/>
                <a:ext cx="6234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4" name="Google Shape;614;p21"/>
              <p:cNvSpPr/>
              <p:nvPr/>
            </p:nvSpPr>
            <p:spPr>
              <a:xfrm rot="2340117">
                <a:off x="6752183" y="382629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5" name="Google Shape;615;p21"/>
              <p:cNvSpPr/>
              <p:nvPr/>
            </p:nvSpPr>
            <p:spPr>
              <a:xfrm rot="-2339397">
                <a:off x="5514614" y="3826310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 rot="-2339848">
                <a:off x="6454833" y="3021452"/>
                <a:ext cx="787083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 rot="-2339397">
                <a:off x="4190022" y="4209948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 rot="2340108">
                <a:off x="5054302" y="4953607"/>
                <a:ext cx="706449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 rot="2340117">
                <a:off x="3242060" y="4563232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3482881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392758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6174056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5729389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 rot="-2340117">
                <a:off x="3918504" y="3445706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 rot="-2339397">
                <a:off x="3572655" y="3827855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4717229" y="3636732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5284721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4272530" y="363718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3794982" y="3636967"/>
                <a:ext cx="47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 rot="2340117">
                <a:off x="6023866" y="421245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31609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36056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40503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4495031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5" name="Google Shape;635;p21"/>
              <p:cNvSpPr/>
              <p:nvPr/>
            </p:nvSpPr>
            <p:spPr>
              <a:xfrm>
                <a:off x="49397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3927476" y="4031146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4495032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4939700" y="4031146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53844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58291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27162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62738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6718531" y="4387892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3482873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303807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2593409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6799345" y="4032059"/>
                <a:ext cx="8448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6354534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590986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5465070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2182700" y="415450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2182700" y="451061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2182700" y="378835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4" name="Google Shape;654;p21"/>
              <p:cNvSpPr/>
              <p:nvPr/>
            </p:nvSpPr>
            <p:spPr>
              <a:xfrm>
                <a:off x="5041158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4596361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4151694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4452950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489765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3072177" y="3636967"/>
                <a:ext cx="7320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2627496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2182700" y="335401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6375418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5930622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5485954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508059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7063392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6618724" y="363673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8" name="Google Shape;668;p21"/>
              <p:cNvSpPr/>
              <p:nvPr/>
            </p:nvSpPr>
            <p:spPr>
              <a:xfrm>
                <a:off x="7644297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21"/>
          <p:cNvGrpSpPr/>
          <p:nvPr/>
        </p:nvGrpSpPr>
        <p:grpSpPr>
          <a:xfrm>
            <a:off x="3016883" y="2926771"/>
            <a:ext cx="1725539" cy="346731"/>
            <a:chOff x="349775" y="2525499"/>
            <a:chExt cx="7594800" cy="846926"/>
          </a:xfrm>
        </p:grpSpPr>
        <p:sp>
          <p:nvSpPr>
            <p:cNvPr id="671" name="Google Shape;671;p21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5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7" name="Google Shape;4537;p120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¡Muchas gracias!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¿Alguna pregunta?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ferroviario</a:t>
            </a:r>
            <a:endParaRPr sz="3600"/>
          </a:p>
        </p:txBody>
      </p:sp>
      <p:sp>
        <p:nvSpPr>
          <p:cNvPr id="692" name="Google Shape;692;p22"/>
          <p:cNvSpPr txBox="1"/>
          <p:nvPr>
            <p:ph idx="1" type="subTitle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Componentes principales</a:t>
            </a:r>
            <a:endParaRPr sz="2400"/>
          </a:p>
        </p:txBody>
      </p:sp>
      <p:sp>
        <p:nvSpPr>
          <p:cNvPr id="693" name="Google Shape;693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700" name="Google Shape;700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1" name="Google Shape;701;p2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3"/>
          <p:cNvSpPr/>
          <p:nvPr/>
        </p:nvSpPr>
        <p:spPr>
          <a:xfrm>
            <a:off x="6816075" y="1497775"/>
            <a:ext cx="2328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3"/>
          <p:cNvSpPr/>
          <p:nvPr/>
        </p:nvSpPr>
        <p:spPr>
          <a:xfrm>
            <a:off x="814213" y="1497775"/>
            <a:ext cx="6001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3"/>
          <p:cNvSpPr/>
          <p:nvPr/>
        </p:nvSpPr>
        <p:spPr>
          <a:xfrm>
            <a:off x="4" y="1497775"/>
            <a:ext cx="8142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3"/>
          <p:cNvSpPr/>
          <p:nvPr/>
        </p:nvSpPr>
        <p:spPr>
          <a:xfrm>
            <a:off x="6816075" y="2590325"/>
            <a:ext cx="23280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3"/>
          <p:cNvSpPr/>
          <p:nvPr/>
        </p:nvSpPr>
        <p:spPr>
          <a:xfrm>
            <a:off x="814200" y="2590325"/>
            <a:ext cx="6001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3"/>
          <p:cNvSpPr/>
          <p:nvPr/>
        </p:nvSpPr>
        <p:spPr>
          <a:xfrm>
            <a:off x="0" y="2590325"/>
            <a:ext cx="8142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3"/>
          <p:cNvSpPr/>
          <p:nvPr/>
        </p:nvSpPr>
        <p:spPr>
          <a:xfrm>
            <a:off x="6816075" y="3700088"/>
            <a:ext cx="2328000" cy="162900"/>
          </a:xfrm>
          <a:prstGeom prst="rect">
            <a:avLst/>
          </a:prstGeom>
          <a:solidFill>
            <a:srgbClr val="4A86E8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3"/>
          <p:cNvSpPr/>
          <p:nvPr/>
        </p:nvSpPr>
        <p:spPr>
          <a:xfrm>
            <a:off x="814200" y="3700088"/>
            <a:ext cx="6001800" cy="162900"/>
          </a:xfrm>
          <a:prstGeom prst="rect">
            <a:avLst/>
          </a:prstGeom>
          <a:solidFill>
            <a:srgbClr val="4A86E8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3"/>
          <p:cNvSpPr/>
          <p:nvPr/>
        </p:nvSpPr>
        <p:spPr>
          <a:xfrm>
            <a:off x="0" y="3700088"/>
            <a:ext cx="814200" cy="162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" name="Google Shape;711;p23"/>
          <p:cNvGrpSpPr/>
          <p:nvPr/>
        </p:nvGrpSpPr>
        <p:grpSpPr>
          <a:xfrm>
            <a:off x="2372223" y="3316791"/>
            <a:ext cx="5564732" cy="389317"/>
            <a:chOff x="1847850" y="2633675"/>
            <a:chExt cx="5589325" cy="345875"/>
          </a:xfrm>
        </p:grpSpPr>
        <p:pic>
          <p:nvPicPr>
            <p:cNvPr id="712" name="Google Shape;71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5" name="Google Shape;715;p23"/>
          <p:cNvSpPr txBox="1"/>
          <p:nvPr>
            <p:ph idx="1" type="body"/>
          </p:nvPr>
        </p:nvSpPr>
        <p:spPr>
          <a:xfrm>
            <a:off x="7623375" y="2787475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6" name="Google Shape;716;p23"/>
          <p:cNvSpPr txBox="1"/>
          <p:nvPr>
            <p:ph idx="4294967295" type="subTitle"/>
          </p:nvPr>
        </p:nvSpPr>
        <p:spPr>
          <a:xfrm>
            <a:off x="7623375" y="1694438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7" name="Google Shape;717;p23"/>
          <p:cNvSpPr txBox="1"/>
          <p:nvPr>
            <p:ph idx="4294967295" type="subTitle"/>
          </p:nvPr>
        </p:nvSpPr>
        <p:spPr>
          <a:xfrm>
            <a:off x="3458400" y="1697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8" name="Google Shape;718;p23"/>
          <p:cNvSpPr txBox="1"/>
          <p:nvPr>
            <p:ph idx="4294967295" type="subTitle"/>
          </p:nvPr>
        </p:nvSpPr>
        <p:spPr>
          <a:xfrm>
            <a:off x="50400" y="1697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9" name="Google Shape;719;p23"/>
          <p:cNvSpPr txBox="1"/>
          <p:nvPr>
            <p:ph idx="4294967295" type="subTitle"/>
          </p:nvPr>
        </p:nvSpPr>
        <p:spPr>
          <a:xfrm>
            <a:off x="50400" y="28217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0" name="Google Shape;720;p23"/>
          <p:cNvSpPr txBox="1"/>
          <p:nvPr>
            <p:ph idx="4294967295" type="subTitle"/>
          </p:nvPr>
        </p:nvSpPr>
        <p:spPr>
          <a:xfrm>
            <a:off x="50400" y="3995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1" name="Google Shape;721;p23"/>
          <p:cNvSpPr txBox="1"/>
          <p:nvPr>
            <p:ph idx="4294967295" type="subTitle"/>
          </p:nvPr>
        </p:nvSpPr>
        <p:spPr>
          <a:xfrm>
            <a:off x="3458400" y="39398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2" name="Google Shape;722;p23"/>
          <p:cNvSpPr txBox="1"/>
          <p:nvPr>
            <p:ph idx="4294967295" type="subTitle"/>
          </p:nvPr>
        </p:nvSpPr>
        <p:spPr>
          <a:xfrm>
            <a:off x="7623375" y="39398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3" name="Google Shape;723;p23"/>
          <p:cNvSpPr txBox="1"/>
          <p:nvPr>
            <p:ph idx="4294967295" type="subTitle"/>
          </p:nvPr>
        </p:nvSpPr>
        <p:spPr>
          <a:xfrm>
            <a:off x="3458425" y="27874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4" name="Google Shape;724;p23"/>
          <p:cNvSpPr txBox="1"/>
          <p:nvPr>
            <p:ph idx="4294967295" type="subTitle"/>
          </p:nvPr>
        </p:nvSpPr>
        <p:spPr>
          <a:xfrm>
            <a:off x="7002500" y="247425"/>
            <a:ext cx="2072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(1:VCC)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5" name="Google Shape;725;p23"/>
          <p:cNvSpPr txBox="1"/>
          <p:nvPr>
            <p:ph idx="4294967295" type="subTitle"/>
          </p:nvPr>
        </p:nvSpPr>
        <p:spPr>
          <a:xfrm>
            <a:off x="190025" y="4363425"/>
            <a:ext cx="645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26" name="Google Shape;726;p23"/>
          <p:cNvGrpSpPr/>
          <p:nvPr/>
        </p:nvGrpSpPr>
        <p:grpSpPr>
          <a:xfrm>
            <a:off x="7804548" y="2233766"/>
            <a:ext cx="5564732" cy="389317"/>
            <a:chOff x="1847850" y="2633675"/>
            <a:chExt cx="5589325" cy="345875"/>
          </a:xfrm>
        </p:grpSpPr>
        <p:pic>
          <p:nvPicPr>
            <p:cNvPr id="727" name="Google Shape;72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735" name="Google Shape;735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2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4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4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4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4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4"/>
          <p:cNvSpPr/>
          <p:nvPr/>
        </p:nvSpPr>
        <p:spPr>
          <a:xfrm>
            <a:off x="7792870" y="2578975"/>
            <a:ext cx="13512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4"/>
          <p:cNvSpPr/>
          <p:nvPr/>
        </p:nvSpPr>
        <p:spPr>
          <a:xfrm>
            <a:off x="5624475" y="2578975"/>
            <a:ext cx="21684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4"/>
          <p:cNvSpPr/>
          <p:nvPr/>
        </p:nvSpPr>
        <p:spPr>
          <a:xfrm>
            <a:off x="39815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4"/>
          <p:cNvSpPr/>
          <p:nvPr/>
        </p:nvSpPr>
        <p:spPr>
          <a:xfrm>
            <a:off x="23384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4"/>
          <p:cNvSpPr/>
          <p:nvPr/>
        </p:nvSpPr>
        <p:spPr>
          <a:xfrm>
            <a:off x="6953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4"/>
          <p:cNvSpPr/>
          <p:nvPr/>
        </p:nvSpPr>
        <p:spPr>
          <a:xfrm>
            <a:off x="-70" y="2578975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4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4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4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4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4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4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4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4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4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4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4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4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4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4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4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4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4"/>
          <p:cNvSpPr/>
          <p:nvPr/>
        </p:nvSpPr>
        <p:spPr>
          <a:xfrm>
            <a:off x="7395075" y="2843725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4"/>
          <p:cNvSpPr/>
          <p:nvPr/>
        </p:nvSpPr>
        <p:spPr>
          <a:xfrm>
            <a:off x="7486725" y="2939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4"/>
          <p:cNvSpPr/>
          <p:nvPr/>
        </p:nvSpPr>
        <p:spPr>
          <a:xfrm>
            <a:off x="7486725" y="3197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4"/>
          <p:cNvSpPr/>
          <p:nvPr/>
        </p:nvSpPr>
        <p:spPr>
          <a:xfrm>
            <a:off x="7486725" y="34464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4"/>
          <p:cNvSpPr/>
          <p:nvPr/>
        </p:nvSpPr>
        <p:spPr>
          <a:xfrm>
            <a:off x="7792870" y="4318425"/>
            <a:ext cx="13512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4"/>
          <p:cNvSpPr/>
          <p:nvPr/>
        </p:nvSpPr>
        <p:spPr>
          <a:xfrm>
            <a:off x="5624475" y="4318425"/>
            <a:ext cx="21684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4"/>
          <p:cNvSpPr/>
          <p:nvPr/>
        </p:nvSpPr>
        <p:spPr>
          <a:xfrm>
            <a:off x="39815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4"/>
          <p:cNvSpPr/>
          <p:nvPr/>
        </p:nvSpPr>
        <p:spPr>
          <a:xfrm>
            <a:off x="23384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4"/>
          <p:cNvSpPr/>
          <p:nvPr/>
        </p:nvSpPr>
        <p:spPr>
          <a:xfrm>
            <a:off x="6953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4"/>
          <p:cNvSpPr/>
          <p:nvPr/>
        </p:nvSpPr>
        <p:spPr>
          <a:xfrm>
            <a:off x="-70" y="4318425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4"/>
          <p:cNvSpPr/>
          <p:nvPr/>
        </p:nvSpPr>
        <p:spPr>
          <a:xfrm>
            <a:off x="7486725" y="36954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4"/>
          <p:cNvSpPr/>
          <p:nvPr/>
        </p:nvSpPr>
        <p:spPr>
          <a:xfrm>
            <a:off x="5226675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4"/>
          <p:cNvSpPr/>
          <p:nvPr/>
        </p:nvSpPr>
        <p:spPr>
          <a:xfrm>
            <a:off x="531832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4"/>
          <p:cNvSpPr/>
          <p:nvPr/>
        </p:nvSpPr>
        <p:spPr>
          <a:xfrm>
            <a:off x="5318325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4"/>
          <p:cNvSpPr/>
          <p:nvPr/>
        </p:nvSpPr>
        <p:spPr>
          <a:xfrm>
            <a:off x="5318325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4"/>
          <p:cNvSpPr/>
          <p:nvPr/>
        </p:nvSpPr>
        <p:spPr>
          <a:xfrm>
            <a:off x="5318325" y="364802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4"/>
          <p:cNvSpPr/>
          <p:nvPr/>
        </p:nvSpPr>
        <p:spPr>
          <a:xfrm>
            <a:off x="3583700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4"/>
          <p:cNvSpPr/>
          <p:nvPr/>
        </p:nvSpPr>
        <p:spPr>
          <a:xfrm>
            <a:off x="3675350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4"/>
          <p:cNvSpPr/>
          <p:nvPr/>
        </p:nvSpPr>
        <p:spPr>
          <a:xfrm>
            <a:off x="367535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4"/>
          <p:cNvSpPr/>
          <p:nvPr/>
        </p:nvSpPr>
        <p:spPr>
          <a:xfrm>
            <a:off x="3675350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4"/>
          <p:cNvSpPr/>
          <p:nvPr/>
        </p:nvSpPr>
        <p:spPr>
          <a:xfrm>
            <a:off x="367535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4"/>
          <p:cNvSpPr/>
          <p:nvPr/>
        </p:nvSpPr>
        <p:spPr>
          <a:xfrm>
            <a:off x="1940725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4"/>
          <p:cNvSpPr/>
          <p:nvPr/>
        </p:nvSpPr>
        <p:spPr>
          <a:xfrm>
            <a:off x="203237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4"/>
          <p:cNvSpPr/>
          <p:nvPr/>
        </p:nvSpPr>
        <p:spPr>
          <a:xfrm>
            <a:off x="2032375" y="314997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4"/>
          <p:cNvSpPr/>
          <p:nvPr/>
        </p:nvSpPr>
        <p:spPr>
          <a:xfrm>
            <a:off x="2032375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4"/>
          <p:cNvSpPr/>
          <p:nvPr/>
        </p:nvSpPr>
        <p:spPr>
          <a:xfrm>
            <a:off x="2032375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4"/>
          <p:cNvSpPr/>
          <p:nvPr/>
        </p:nvSpPr>
        <p:spPr>
          <a:xfrm>
            <a:off x="297750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4"/>
          <p:cNvSpPr/>
          <p:nvPr/>
        </p:nvSpPr>
        <p:spPr>
          <a:xfrm>
            <a:off x="389400" y="2892475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4"/>
          <p:cNvSpPr/>
          <p:nvPr/>
        </p:nvSpPr>
        <p:spPr>
          <a:xfrm>
            <a:off x="38940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4"/>
          <p:cNvSpPr/>
          <p:nvPr/>
        </p:nvSpPr>
        <p:spPr>
          <a:xfrm>
            <a:off x="389400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4"/>
          <p:cNvSpPr/>
          <p:nvPr/>
        </p:nvSpPr>
        <p:spPr>
          <a:xfrm>
            <a:off x="38940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2291853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24"/>
          <p:cNvSpPr/>
          <p:nvPr/>
        </p:nvSpPr>
        <p:spPr>
          <a:xfrm>
            <a:off x="2338400" y="4193500"/>
            <a:ext cx="5419500" cy="39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6" name="Google Shape;7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40089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24"/>
          <p:cNvSpPr/>
          <p:nvPr/>
        </p:nvSpPr>
        <p:spPr>
          <a:xfrm>
            <a:off x="3981500" y="2521550"/>
            <a:ext cx="3811500" cy="25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4"/>
          <p:cNvSpPr txBox="1"/>
          <p:nvPr>
            <p:ph idx="4294967295" type="subTitle"/>
          </p:nvPr>
        </p:nvSpPr>
        <p:spPr>
          <a:xfrm>
            <a:off x="75975" y="4507900"/>
            <a:ext cx="69690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99" name="Google Shape;799;p24"/>
          <p:cNvSpPr txBox="1"/>
          <p:nvPr>
            <p:ph idx="1" type="body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</a:t>
            </a: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b="1" sz="1200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5"/>
          <p:cNvSpPr/>
          <p:nvPr/>
        </p:nvSpPr>
        <p:spPr>
          <a:xfrm>
            <a:off x="7164000" y="2569350"/>
            <a:ext cx="1980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5"/>
          <p:cNvSpPr/>
          <p:nvPr/>
        </p:nvSpPr>
        <p:spPr>
          <a:xfrm>
            <a:off x="7757400" y="3546100"/>
            <a:ext cx="13866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5"/>
          <p:cNvSpPr/>
          <p:nvPr/>
        </p:nvSpPr>
        <p:spPr>
          <a:xfrm>
            <a:off x="2865600" y="1329475"/>
            <a:ext cx="699900" cy="38139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7" name="Google Shape;807;p25"/>
          <p:cNvCxnSpPr>
            <a:stCxn id="806" idx="0"/>
            <a:endCxn id="806" idx="2"/>
          </p:cNvCxnSpPr>
          <p:nvPr/>
        </p:nvCxnSpPr>
        <p:spPr>
          <a:xfrm>
            <a:off x="3215550" y="1329475"/>
            <a:ext cx="0" cy="3813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08" name="Google Shape;808;p25"/>
          <p:cNvSpPr/>
          <p:nvPr/>
        </p:nvSpPr>
        <p:spPr>
          <a:xfrm>
            <a:off x="5987125" y="1158775"/>
            <a:ext cx="321000" cy="3984600"/>
          </a:xfrm>
          <a:prstGeom prst="rect">
            <a:avLst/>
          </a:prstGeom>
          <a:solidFill>
            <a:srgbClr val="B7B7B7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810" name="Google Shape;810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1" name="Google Shape;811;p2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5"/>
          <p:cNvSpPr/>
          <p:nvPr/>
        </p:nvSpPr>
        <p:spPr>
          <a:xfrm>
            <a:off x="1" y="256935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5"/>
          <p:cNvSpPr/>
          <p:nvPr/>
        </p:nvSpPr>
        <p:spPr>
          <a:xfrm>
            <a:off x="1432801" y="256935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5"/>
          <p:cNvSpPr/>
          <p:nvPr/>
        </p:nvSpPr>
        <p:spPr>
          <a:xfrm>
            <a:off x="2865601" y="256935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5"/>
          <p:cNvSpPr/>
          <p:nvPr/>
        </p:nvSpPr>
        <p:spPr>
          <a:xfrm>
            <a:off x="16499" y="3546100"/>
            <a:ext cx="21327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5"/>
          <p:cNvSpPr/>
          <p:nvPr/>
        </p:nvSpPr>
        <p:spPr>
          <a:xfrm>
            <a:off x="2149200" y="354610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5"/>
          <p:cNvSpPr/>
          <p:nvPr/>
        </p:nvSpPr>
        <p:spPr>
          <a:xfrm>
            <a:off x="3582001" y="354610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5"/>
          <p:cNvSpPr/>
          <p:nvPr/>
        </p:nvSpPr>
        <p:spPr>
          <a:xfrm>
            <a:off x="4298400" y="2569350"/>
            <a:ext cx="16887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5"/>
          <p:cNvSpPr/>
          <p:nvPr/>
        </p:nvSpPr>
        <p:spPr>
          <a:xfrm>
            <a:off x="5987125" y="2569350"/>
            <a:ext cx="11769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5"/>
          <p:cNvSpPr/>
          <p:nvPr/>
        </p:nvSpPr>
        <p:spPr>
          <a:xfrm>
            <a:off x="5014800" y="3546100"/>
            <a:ext cx="1309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5"/>
          <p:cNvSpPr/>
          <p:nvPr/>
        </p:nvSpPr>
        <p:spPr>
          <a:xfrm>
            <a:off x="6324601" y="354610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2" name="Google Shape;822;p25"/>
          <p:cNvGrpSpPr/>
          <p:nvPr/>
        </p:nvGrpSpPr>
        <p:grpSpPr>
          <a:xfrm>
            <a:off x="2066931" y="1550262"/>
            <a:ext cx="1071830" cy="919058"/>
            <a:chOff x="257027" y="495150"/>
            <a:chExt cx="6649067" cy="8054850"/>
          </a:xfrm>
        </p:grpSpPr>
        <p:cxnSp>
          <p:nvCxnSpPr>
            <p:cNvPr id="823" name="Google Shape;823;p25"/>
            <p:cNvCxnSpPr>
              <a:stCxn id="824" idx="7"/>
            </p:cNvCxnSpPr>
            <p:nvPr/>
          </p:nvCxnSpPr>
          <p:spPr>
            <a:xfrm flipH="1" rot="10800000">
              <a:off x="1133289" y="3044798"/>
              <a:ext cx="588000" cy="4206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5" name="Google Shape;825;p25"/>
            <p:cNvCxnSpPr>
              <a:endCxn id="826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27" name="Google Shape;827;p25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999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9" name="Google Shape;829;p25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830" name="Google Shape;830;p25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5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5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833" name="Google Shape;833;p25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834" name="Google Shape;834;p25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</p:grpSp>
        <p:grpSp>
          <p:nvGrpSpPr>
            <p:cNvPr id="835" name="Google Shape;835;p25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836" name="Google Shape;836;p25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837" name="Google Shape;837;p25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25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25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25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25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25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25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25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25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46" name="Google Shape;846;p25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5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8" name="Google Shape;848;p25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25"/>
          <p:cNvSpPr/>
          <p:nvPr/>
        </p:nvSpPr>
        <p:spPr>
          <a:xfrm>
            <a:off x="5824075" y="238710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5"/>
          <p:cNvSpPr/>
          <p:nvPr/>
        </p:nvSpPr>
        <p:spPr>
          <a:xfrm>
            <a:off x="6140400" y="255103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5"/>
          <p:cNvSpPr/>
          <p:nvPr/>
        </p:nvSpPr>
        <p:spPr>
          <a:xfrm>
            <a:off x="6140400" y="220483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5"/>
          <p:cNvSpPr/>
          <p:nvPr/>
        </p:nvSpPr>
        <p:spPr>
          <a:xfrm flipH="1" rot="-5400000">
            <a:off x="6381800" y="2369475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5"/>
          <p:cNvSpPr/>
          <p:nvPr/>
        </p:nvSpPr>
        <p:spPr>
          <a:xfrm flipH="1" rot="-5400000">
            <a:off x="5624125" y="2369475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5"/>
          <p:cNvSpPr/>
          <p:nvPr/>
        </p:nvSpPr>
        <p:spPr>
          <a:xfrm>
            <a:off x="6053088" y="2031375"/>
            <a:ext cx="284000" cy="657225"/>
          </a:xfrm>
          <a:custGeom>
            <a:rect b="b" l="l" r="r" t="t"/>
            <a:pathLst>
              <a:path extrusionOk="0" h="26289" w="1136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56" name="Google Shape;856;p25"/>
          <p:cNvSpPr/>
          <p:nvPr/>
        </p:nvSpPr>
        <p:spPr>
          <a:xfrm rot="10800000">
            <a:off x="6107813" y="387098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5"/>
          <p:cNvSpPr/>
          <p:nvPr/>
        </p:nvSpPr>
        <p:spPr>
          <a:xfrm rot="10800000">
            <a:off x="5791488" y="370705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5"/>
          <p:cNvSpPr/>
          <p:nvPr/>
        </p:nvSpPr>
        <p:spPr>
          <a:xfrm rot="10800000">
            <a:off x="5791488" y="405130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5"/>
          <p:cNvSpPr/>
          <p:nvPr/>
        </p:nvSpPr>
        <p:spPr>
          <a:xfrm flipH="1" rot="5400000">
            <a:off x="5585488" y="3873613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5"/>
          <p:cNvSpPr/>
          <p:nvPr/>
        </p:nvSpPr>
        <p:spPr>
          <a:xfrm flipH="1" rot="5400000">
            <a:off x="6343163" y="3873613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5"/>
          <p:cNvSpPr/>
          <p:nvPr/>
        </p:nvSpPr>
        <p:spPr>
          <a:xfrm rot="10800000">
            <a:off x="5996800" y="3587788"/>
            <a:ext cx="284000" cy="657225"/>
          </a:xfrm>
          <a:custGeom>
            <a:rect b="b" l="l" r="r" t="t"/>
            <a:pathLst>
              <a:path extrusionOk="0" h="26289" w="1136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862" name="Google Shape;8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27" y="2933572"/>
            <a:ext cx="361138" cy="411204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25"/>
          <p:cNvSpPr txBox="1"/>
          <p:nvPr>
            <p:ph idx="1" type="body"/>
          </p:nvPr>
        </p:nvSpPr>
        <p:spPr>
          <a:xfrm>
            <a:off x="814275" y="3980550"/>
            <a:ext cx="20403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4" name="Google Shape;864;p25"/>
          <p:cNvSpPr txBox="1"/>
          <p:nvPr>
            <p:ph idx="4294967295" type="subTitle"/>
          </p:nvPr>
        </p:nvSpPr>
        <p:spPr>
          <a:xfrm>
            <a:off x="6337100" y="1550250"/>
            <a:ext cx="20403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6"/>
          <p:cNvSpPr/>
          <p:nvPr/>
        </p:nvSpPr>
        <p:spPr>
          <a:xfrm rot="8100553">
            <a:off x="2249087" y="2170089"/>
            <a:ext cx="1317976" cy="162917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871" name="Google Shape;871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2" name="Google Shape;872;p2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6"/>
          <p:cNvSpPr/>
          <p:nvPr/>
        </p:nvSpPr>
        <p:spPr>
          <a:xfrm>
            <a:off x="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6"/>
          <p:cNvSpPr/>
          <p:nvPr/>
        </p:nvSpPr>
        <p:spPr>
          <a:xfrm>
            <a:off x="143280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6"/>
          <p:cNvSpPr/>
          <p:nvPr/>
        </p:nvSpPr>
        <p:spPr>
          <a:xfrm>
            <a:off x="2865600" y="1702325"/>
            <a:ext cx="836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6"/>
          <p:cNvSpPr/>
          <p:nvPr/>
        </p:nvSpPr>
        <p:spPr>
          <a:xfrm>
            <a:off x="5147700" y="17023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6"/>
          <p:cNvSpPr txBox="1"/>
          <p:nvPr>
            <p:ph idx="1" type="body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8" name="Google Shape;878;p26"/>
          <p:cNvSpPr/>
          <p:nvPr/>
        </p:nvSpPr>
        <p:spPr>
          <a:xfrm>
            <a:off x="371490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6"/>
          <p:cNvSpPr/>
          <p:nvPr/>
        </p:nvSpPr>
        <p:spPr>
          <a:xfrm>
            <a:off x="1432800" y="2631525"/>
            <a:ext cx="749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26"/>
          <p:cNvSpPr/>
          <p:nvPr/>
        </p:nvSpPr>
        <p:spPr>
          <a:xfrm>
            <a:off x="2182326" y="2631525"/>
            <a:ext cx="683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26"/>
          <p:cNvSpPr/>
          <p:nvPr/>
        </p:nvSpPr>
        <p:spPr>
          <a:xfrm>
            <a:off x="2865850" y="2631513"/>
            <a:ext cx="1014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26"/>
          <p:cNvSpPr/>
          <p:nvPr/>
        </p:nvSpPr>
        <p:spPr>
          <a:xfrm>
            <a:off x="5147700" y="26315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6"/>
          <p:cNvSpPr/>
          <p:nvPr/>
        </p:nvSpPr>
        <p:spPr>
          <a:xfrm>
            <a:off x="3878700" y="2631513"/>
            <a:ext cx="1269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6"/>
          <p:cNvSpPr/>
          <p:nvPr/>
        </p:nvSpPr>
        <p:spPr>
          <a:xfrm rot="8100553">
            <a:off x="2249087" y="3812089"/>
            <a:ext cx="1317976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6"/>
          <p:cNvSpPr/>
          <p:nvPr/>
        </p:nvSpPr>
        <p:spPr>
          <a:xfrm>
            <a:off x="0" y="3344325"/>
            <a:ext cx="14328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6"/>
          <p:cNvSpPr/>
          <p:nvPr/>
        </p:nvSpPr>
        <p:spPr>
          <a:xfrm>
            <a:off x="2865600" y="3344325"/>
            <a:ext cx="836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6"/>
          <p:cNvSpPr/>
          <p:nvPr/>
        </p:nvSpPr>
        <p:spPr>
          <a:xfrm>
            <a:off x="5147700" y="33443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6"/>
          <p:cNvSpPr/>
          <p:nvPr/>
        </p:nvSpPr>
        <p:spPr>
          <a:xfrm>
            <a:off x="3714900" y="3344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6"/>
          <p:cNvSpPr/>
          <p:nvPr/>
        </p:nvSpPr>
        <p:spPr>
          <a:xfrm>
            <a:off x="2182326" y="4267175"/>
            <a:ext cx="683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6"/>
          <p:cNvSpPr/>
          <p:nvPr/>
        </p:nvSpPr>
        <p:spPr>
          <a:xfrm>
            <a:off x="5147700" y="4267175"/>
            <a:ext cx="1014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6"/>
          <p:cNvSpPr/>
          <p:nvPr/>
        </p:nvSpPr>
        <p:spPr>
          <a:xfrm>
            <a:off x="3878700" y="4267163"/>
            <a:ext cx="1269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2" name="Google Shape;892;p26"/>
          <p:cNvCxnSpPr>
            <a:stCxn id="878" idx="3"/>
            <a:endCxn id="874" idx="1"/>
          </p:cNvCxnSpPr>
          <p:nvPr/>
        </p:nvCxnSpPr>
        <p:spPr>
          <a:xfrm rot="10800000">
            <a:off x="1432800" y="1783775"/>
            <a:ext cx="3714900" cy="0"/>
          </a:xfrm>
          <a:prstGeom prst="straightConnector1">
            <a:avLst/>
          </a:pr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3" name="Google Shape;893;p26"/>
          <p:cNvCxnSpPr>
            <a:stCxn id="894" idx="3"/>
            <a:endCxn id="883" idx="3"/>
          </p:cNvCxnSpPr>
          <p:nvPr/>
        </p:nvCxnSpPr>
        <p:spPr>
          <a:xfrm>
            <a:off x="1432675" y="2712975"/>
            <a:ext cx="3714900" cy="0"/>
          </a:xfrm>
          <a:prstGeom prst="straightConnector1">
            <a:avLst/>
          </a:pr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" name="Google Shape;894;p26"/>
          <p:cNvSpPr/>
          <p:nvPr/>
        </p:nvSpPr>
        <p:spPr>
          <a:xfrm>
            <a:off x="-125" y="26315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6"/>
          <p:cNvSpPr/>
          <p:nvPr/>
        </p:nvSpPr>
        <p:spPr>
          <a:xfrm>
            <a:off x="1432925" y="4267175"/>
            <a:ext cx="749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6"/>
          <p:cNvSpPr/>
          <p:nvPr/>
        </p:nvSpPr>
        <p:spPr>
          <a:xfrm>
            <a:off x="0" y="426717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6"/>
          <p:cNvSpPr/>
          <p:nvPr/>
        </p:nvSpPr>
        <p:spPr>
          <a:xfrm>
            <a:off x="2865600" y="4267163"/>
            <a:ext cx="1014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6"/>
          <p:cNvSpPr/>
          <p:nvPr/>
        </p:nvSpPr>
        <p:spPr>
          <a:xfrm>
            <a:off x="1432800" y="3344325"/>
            <a:ext cx="14328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6"/>
          <p:cNvSpPr/>
          <p:nvPr/>
        </p:nvSpPr>
        <p:spPr>
          <a:xfrm>
            <a:off x="1432825" y="3410437"/>
            <a:ext cx="3703325" cy="941300"/>
          </a:xfrm>
          <a:custGeom>
            <a:rect b="b" l="l" r="r" t="t"/>
            <a:pathLst>
              <a:path extrusionOk="0" h="37652" w="148133">
                <a:moveTo>
                  <a:pt x="0" y="37561"/>
                </a:moveTo>
                <a:cubicBezTo>
                  <a:pt x="5829" y="37463"/>
                  <a:pt x="26942" y="38100"/>
                  <a:pt x="34976" y="36973"/>
                </a:cubicBezTo>
                <a:cubicBezTo>
                  <a:pt x="43010" y="35846"/>
                  <a:pt x="41246" y="36532"/>
                  <a:pt x="48202" y="30801"/>
                </a:cubicBezTo>
                <a:cubicBezTo>
                  <a:pt x="55158" y="25070"/>
                  <a:pt x="68531" y="7533"/>
                  <a:pt x="76712" y="2585"/>
                </a:cubicBezTo>
                <a:cubicBezTo>
                  <a:pt x="84893" y="-2363"/>
                  <a:pt x="85383" y="1360"/>
                  <a:pt x="97286" y="1115"/>
                </a:cubicBezTo>
                <a:cubicBezTo>
                  <a:pt x="109190" y="870"/>
                  <a:pt x="139659" y="1115"/>
                  <a:pt x="148133" y="1115"/>
                </a:cubicBezTo>
              </a:path>
            </a:pathLst>
          </a:cu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00" name="Google Shape;900;p26"/>
          <p:cNvSpPr txBox="1"/>
          <p:nvPr>
            <p:ph idx="4294967295" type="subTitle"/>
          </p:nvPr>
        </p:nvSpPr>
        <p:spPr>
          <a:xfrm>
            <a:off x="5380800" y="1971475"/>
            <a:ext cx="37632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normal : circulación directa.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1" name="Google Shape;901;p26"/>
          <p:cNvSpPr txBox="1"/>
          <p:nvPr>
            <p:ph idx="4294967295" type="subTitle"/>
          </p:nvPr>
        </p:nvSpPr>
        <p:spPr>
          <a:xfrm>
            <a:off x="5235825" y="3610300"/>
            <a:ext cx="39084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reversa : circulación ramificada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07" name="Google Shape;907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p27"/>
          <p:cNvSpPr txBox="1"/>
          <p:nvPr>
            <p:ph idx="3" type="body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27"/>
          <p:cNvSpPr txBox="1"/>
          <p:nvPr>
            <p:ph idx="2" type="body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Mantener una 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/>
              <a:t> entre los trenes.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/>
              <a:t> en cruces y cambios.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/>
              <a:t> asegurando los cambios.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/>
              <a:t> de los trenes.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Vinculan elementos de señalización.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Lógica de 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/>
              <a:t>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Garantizar comportamiento 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Fail-Safe</a:t>
            </a:r>
            <a:endParaRPr/>
          </a:p>
        </p:txBody>
      </p:sp>
      <p:sp>
        <p:nvSpPr>
          <p:cNvPr id="924" name="Google Shape;924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25" name="Google Shape;925;p2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26" name="Google Shape;926;p2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3" name="Google Shape;933;p28"/>
          <p:cNvSpPr txBox="1"/>
          <p:nvPr>
            <p:ph idx="3" type="body"/>
          </p:nvPr>
        </p:nvSpPr>
        <p:spPr>
          <a:xfrm>
            <a:off x="691725" y="4560150"/>
            <a:ext cx="64425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600"/>
              <a:t>Un sistema es </a:t>
            </a: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n" sz="1600"/>
              <a:t> si para </a:t>
            </a: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n" sz="1600"/>
              <a:t> sus modos de falla no existe ninguno fatal. </a:t>
            </a:r>
            <a:endParaRPr sz="1600"/>
          </a:p>
        </p:txBody>
      </p:sp>
      <p:sp>
        <p:nvSpPr>
          <p:cNvPr id="934" name="Google Shape;934;p28"/>
          <p:cNvSpPr/>
          <p:nvPr/>
        </p:nvSpPr>
        <p:spPr>
          <a:xfrm>
            <a:off x="384548" y="471610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28"/>
          <p:cNvSpPr txBox="1"/>
          <p:nvPr/>
        </p:nvSpPr>
        <p:spPr>
          <a:xfrm>
            <a:off x="775450" y="2167850"/>
            <a:ext cx="2998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 ocurre una falla</a:t>
            </a:r>
            <a:endParaRPr sz="3000"/>
          </a:p>
        </p:txBody>
      </p:sp>
      <p:sp>
        <p:nvSpPr>
          <p:cNvPr id="936" name="Google Shape;936;p28"/>
          <p:cNvSpPr txBox="1"/>
          <p:nvPr/>
        </p:nvSpPr>
        <p:spPr>
          <a:xfrm>
            <a:off x="4972825" y="2235800"/>
            <a:ext cx="31200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</a:t>
            </a: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efectos </a:t>
            </a:r>
            <a:r>
              <a:rPr b="1" lang="en" sz="3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fatales</a:t>
            </a:r>
            <a:endParaRPr b="1" sz="3000"/>
          </a:p>
        </p:txBody>
      </p:sp>
      <p:sp>
        <p:nvSpPr>
          <p:cNvPr id="937" name="Google Shape;937;p28"/>
          <p:cNvSpPr txBox="1"/>
          <p:nvPr/>
        </p:nvSpPr>
        <p:spPr>
          <a:xfrm>
            <a:off x="2357300" y="3460325"/>
            <a:ext cx="4047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Puede ser </a:t>
            </a: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más</a:t>
            </a: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b="1" lang="en" sz="3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restrictivo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28"/>
          <p:cNvSpPr/>
          <p:nvPr/>
        </p:nvSpPr>
        <p:spPr>
          <a:xfrm>
            <a:off x="3774250" y="2407100"/>
            <a:ext cx="1053000" cy="2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28"/>
          <p:cNvSpPr/>
          <p:nvPr/>
        </p:nvSpPr>
        <p:spPr>
          <a:xfrm rot="5400000">
            <a:off x="3949150" y="2776775"/>
            <a:ext cx="703200" cy="2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28"/>
          <p:cNvSpPr/>
          <p:nvPr/>
        </p:nvSpPr>
        <p:spPr>
          <a:xfrm>
            <a:off x="6786723" y="75935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28"/>
          <p:cNvSpPr txBox="1"/>
          <p:nvPr>
            <p:ph idx="3" type="body"/>
          </p:nvPr>
        </p:nvSpPr>
        <p:spPr>
          <a:xfrm>
            <a:off x="7134225" y="392575"/>
            <a:ext cx="19713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/>
              <a:t>Puedo hacer un sistema vital con componentes comerciales? </a:t>
            </a:r>
            <a:r>
              <a:rPr b="1" lang="en" sz="1400">
                <a:latin typeface="Roboto Condensed"/>
                <a:ea typeface="Roboto Condensed"/>
                <a:cs typeface="Roboto Condensed"/>
                <a:sym typeface="Roboto Condensed"/>
              </a:rPr>
              <a:t>NO!</a:t>
            </a:r>
            <a:endParaRPr b="1"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Mesa de mando</a:t>
            </a:r>
            <a:endParaRPr/>
          </a:p>
        </p:txBody>
      </p:sp>
      <p:sp>
        <p:nvSpPr>
          <p:cNvPr id="947" name="Google Shape;947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48" name="Google Shape;948;p29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49" name="Google Shape;949;p29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" name="Google Shape;951;p29"/>
          <p:cNvSpPr txBox="1"/>
          <p:nvPr>
            <p:ph idx="4294967295" type="body"/>
          </p:nvPr>
        </p:nvSpPr>
        <p:spPr>
          <a:xfrm>
            <a:off x="4552650" y="1381475"/>
            <a:ext cx="4503000" cy="30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Mover cambios</a:t>
            </a:r>
            <a:r>
              <a:rPr lang="en"/>
              <a:t>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Comandar señales.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Establecer/ cancelar rutas.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Constituidos por HMI.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Puede tener automatismos.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NO es crítico.</a:t>
            </a:r>
            <a:endParaRPr/>
          </a:p>
        </p:txBody>
      </p:sp>
      <p:pic>
        <p:nvPicPr>
          <p:cNvPr id="952" name="Google Shape;9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5" y="1475700"/>
            <a:ext cx="4426543" cy="31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Él hará la unidad de la República mejor que todos los Congresos. Estos podrán declararla una e indivisible pero sin el camino de ﬁerro que acerque sus extremos remotos, quedará siempre divisible y dividida contra todos los Decretos Legislativos</a:t>
            </a:r>
            <a:endParaRPr sz="2400"/>
          </a:p>
        </p:txBody>
      </p:sp>
      <p:sp>
        <p:nvSpPr>
          <p:cNvPr id="195" name="Google Shape;195;p12"/>
          <p:cNvSpPr txBox="1"/>
          <p:nvPr>
            <p:ph idx="4294967295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2"/>
          <p:cNvSpPr txBox="1"/>
          <p:nvPr/>
        </p:nvSpPr>
        <p:spPr>
          <a:xfrm>
            <a:off x="4345975" y="3793350"/>
            <a:ext cx="46533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J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uan Bautista Alberdi (1810-1884).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225" y="1331600"/>
            <a:ext cx="2016175" cy="2395900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2940000" dist="371475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flipH="1" rot="10800000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flipH="1" rot="10800000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flipH="1" rot="10800000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</a:t>
              </a: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cap="flat" cmpd="sng" w="952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30"/>
          <p:cNvSpPr txBox="1"/>
          <p:nvPr>
            <p:ph idx="4294967295" type="subTitle"/>
          </p:nvPr>
        </p:nvSpPr>
        <p:spPr>
          <a:xfrm>
            <a:off x="7149450" y="491750"/>
            <a:ext cx="1994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7" name="Google Shape;987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1"/>
          <p:cNvSpPr txBox="1"/>
          <p:nvPr>
            <p:ph idx="1" type="body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1"/>
          <p:cNvSpPr txBox="1"/>
          <p:nvPr>
            <p:ph idx="4294967295" type="subTitle"/>
          </p:nvPr>
        </p:nvSpPr>
        <p:spPr>
          <a:xfrm>
            <a:off x="73475" y="3886525"/>
            <a:ext cx="6833400" cy="11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desde atrás, coordinar todo el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 evitar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tabla de enclavamientos?</a:t>
            </a:r>
            <a:endParaRPr/>
          </a:p>
        </p:txBody>
      </p:sp>
      <p:sp>
        <p:nvSpPr>
          <p:cNvPr id="1017" name="Google Shape;1017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9" name="Google Shape;1019;p32"/>
          <p:cNvGrpSpPr/>
          <p:nvPr/>
        </p:nvGrpSpPr>
        <p:grpSpPr>
          <a:xfrm>
            <a:off x="93525" y="1223500"/>
            <a:ext cx="3320955" cy="2116063"/>
            <a:chOff x="146275" y="1264238"/>
            <a:chExt cx="3320955" cy="2116063"/>
          </a:xfrm>
        </p:grpSpPr>
        <p:sp>
          <p:nvSpPr>
            <p:cNvPr id="1020" name="Google Shape;1020;p32"/>
            <p:cNvSpPr/>
            <p:nvPr/>
          </p:nvSpPr>
          <p:spPr>
            <a:xfrm>
              <a:off x="7581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75816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 txBox="1"/>
            <p:nvPr/>
          </p:nvSpPr>
          <p:spPr>
            <a:xfrm>
              <a:off x="1360763" y="291560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R1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3" name="Google Shape;1023;p32"/>
            <p:cNvSpPr/>
            <p:nvPr/>
          </p:nvSpPr>
          <p:spPr>
            <a:xfrm rot="-2740456">
              <a:off x="1311960" y="2386903"/>
              <a:ext cx="1279881" cy="19326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146275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955225" y="2815188"/>
              <a:ext cx="17031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2658430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1824077" y="1913038"/>
              <a:ext cx="1363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8" name="Google Shape;1028;p32"/>
            <p:cNvSpPr txBox="1"/>
            <p:nvPr/>
          </p:nvSpPr>
          <p:spPr>
            <a:xfrm>
              <a:off x="623738" y="197331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9" name="Google Shape;1029;p32"/>
            <p:cNvSpPr txBox="1"/>
            <p:nvPr/>
          </p:nvSpPr>
          <p:spPr>
            <a:xfrm>
              <a:off x="1176038" y="21553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0" name="Google Shape;1030;p32"/>
            <p:cNvSpPr txBox="1"/>
            <p:nvPr/>
          </p:nvSpPr>
          <p:spPr>
            <a:xfrm>
              <a:off x="2346763" y="1264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245811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245811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245811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7581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13104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13104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 rot="10800000">
              <a:off x="2481187" y="174686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 rot="10800000">
              <a:off x="2481187" y="158396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2"/>
            <p:cNvSpPr txBox="1"/>
            <p:nvPr/>
          </p:nvSpPr>
          <p:spPr>
            <a:xfrm>
              <a:off x="2323688" y="20126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804285" y="2823438"/>
              <a:ext cx="1776300" cy="20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 rot="-2700674">
              <a:off x="1516545" y="2271430"/>
              <a:ext cx="1082510" cy="20576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2"/>
            <p:cNvSpPr txBox="1"/>
            <p:nvPr/>
          </p:nvSpPr>
          <p:spPr>
            <a:xfrm rot="-2700000">
              <a:off x="1631164" y="209659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R2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043" name="Google Shape;1043;p32"/>
          <p:cNvGrpSpPr/>
          <p:nvPr/>
        </p:nvGrpSpPr>
        <p:grpSpPr>
          <a:xfrm>
            <a:off x="93525" y="2964913"/>
            <a:ext cx="3320955" cy="2116063"/>
            <a:chOff x="-105025" y="2978088"/>
            <a:chExt cx="3320955" cy="2116063"/>
          </a:xfrm>
        </p:grpSpPr>
        <p:sp>
          <p:nvSpPr>
            <p:cNvPr id="1044" name="Google Shape;1044;p32"/>
            <p:cNvSpPr/>
            <p:nvPr/>
          </p:nvSpPr>
          <p:spPr>
            <a:xfrm>
              <a:off x="5068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50686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2"/>
            <p:cNvSpPr txBox="1"/>
            <p:nvPr/>
          </p:nvSpPr>
          <p:spPr>
            <a:xfrm>
              <a:off x="1109463" y="462945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R3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 rot="-2740456">
              <a:off x="1060660" y="4100753"/>
              <a:ext cx="1279881" cy="19326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-105025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703925" y="4529038"/>
              <a:ext cx="17031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2407130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1572777" y="3626888"/>
              <a:ext cx="1363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2" name="Google Shape;1052;p32"/>
            <p:cNvSpPr txBox="1"/>
            <p:nvPr/>
          </p:nvSpPr>
          <p:spPr>
            <a:xfrm>
              <a:off x="372438" y="368716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3" name="Google Shape;1053;p32"/>
            <p:cNvSpPr txBox="1"/>
            <p:nvPr/>
          </p:nvSpPr>
          <p:spPr>
            <a:xfrm>
              <a:off x="924738" y="3869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4" name="Google Shape;1054;p32"/>
            <p:cNvSpPr txBox="1"/>
            <p:nvPr/>
          </p:nvSpPr>
          <p:spPr>
            <a:xfrm>
              <a:off x="2095463" y="29780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220681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220681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220681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5068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10591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10591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 rot="10800000">
              <a:off x="2229887" y="346071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 rot="10800000">
              <a:off x="2229887" y="329781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2"/>
            <p:cNvSpPr txBox="1"/>
            <p:nvPr/>
          </p:nvSpPr>
          <p:spPr>
            <a:xfrm>
              <a:off x="2072388" y="37265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64" name="Google Shape;1064;p32"/>
            <p:cNvSpPr/>
            <p:nvPr/>
          </p:nvSpPr>
          <p:spPr>
            <a:xfrm rot="10800000">
              <a:off x="552985" y="4537288"/>
              <a:ext cx="1776300" cy="20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 rot="8099326">
              <a:off x="1265245" y="3985280"/>
              <a:ext cx="1082510" cy="20576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2"/>
            <p:cNvSpPr txBox="1"/>
            <p:nvPr/>
          </p:nvSpPr>
          <p:spPr>
            <a:xfrm rot="-2700000">
              <a:off x="1379864" y="381044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R4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067" name="Google Shape;1067;p32"/>
          <p:cNvSpPr txBox="1"/>
          <p:nvPr>
            <p:ph idx="1" type="body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69" name="Google Shape;1069;p32"/>
          <p:cNvGraphicFramePr/>
          <p:nvPr/>
        </p:nvGraphicFramePr>
        <p:xfrm>
          <a:off x="4044450" y="16299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27750"/>
                <a:gridCol w="833225"/>
                <a:gridCol w="699575"/>
                <a:gridCol w="755625"/>
                <a:gridCol w="893900"/>
              </a:tblGrid>
              <a:tr h="73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3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Funcional vs Geográfico</a:t>
            </a:r>
            <a:endParaRPr sz="3600"/>
          </a:p>
        </p:txBody>
      </p:sp>
      <p:sp>
        <p:nvSpPr>
          <p:cNvPr id="1075" name="Google Shape;1075;p33"/>
          <p:cNvSpPr txBox="1"/>
          <p:nvPr>
            <p:ph idx="1" type="subTitle"/>
          </p:nvPr>
        </p:nvSpPr>
        <p:spPr>
          <a:xfrm>
            <a:off x="-59350" y="3975450"/>
            <a:ext cx="5440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CISC vs RISC: enfoques en enclavamientos</a:t>
            </a:r>
            <a:endParaRPr sz="2400"/>
          </a:p>
        </p:txBody>
      </p:sp>
      <p:sp>
        <p:nvSpPr>
          <p:cNvPr id="1076" name="Google Shape;1076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7" name="Google Shape;1077;p3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del sistema</a:t>
            </a:r>
            <a:endParaRPr/>
          </a:p>
        </p:txBody>
      </p:sp>
      <p:sp>
        <p:nvSpPr>
          <p:cNvPr id="1083" name="Google Shape;1083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3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4"/>
          <p:cNvSpPr txBox="1"/>
          <p:nvPr>
            <p:ph idx="1" type="body"/>
          </p:nvPr>
        </p:nvSpPr>
        <p:spPr>
          <a:xfrm>
            <a:off x="7046700" y="358525"/>
            <a:ext cx="1857300" cy="10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Los circuitos de vías son de </a:t>
            </a:r>
            <a:r>
              <a:rPr b="1"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solo lectura</a:t>
            </a: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86" name="Google Shape;1086;p34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4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4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4"/>
          <p:cNvSpPr txBox="1"/>
          <p:nvPr>
            <p:ph idx="4294967295" type="subTitle"/>
          </p:nvPr>
        </p:nvSpPr>
        <p:spPr>
          <a:xfrm>
            <a:off x="3038725" y="2570150"/>
            <a:ext cx="1945500" cy="8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de enclavamiento ferroviario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0" name="Google Shape;1090;p34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1" name="Google Shape;1091;p34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4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3" name="Google Shape;1093;p34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4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5" name="Google Shape;1095;p34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4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4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4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9" name="Google Shape;1099;p34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0" name="Google Shape;1100;p34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1" name="Google Shape;1101;p34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2" name="Google Shape;1102;p34"/>
          <p:cNvSpPr/>
          <p:nvPr/>
        </p:nvSpPr>
        <p:spPr>
          <a:xfrm>
            <a:off x="6811673" y="6677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34"/>
          <p:cNvSpPr txBox="1"/>
          <p:nvPr>
            <p:ph idx="4294967295" type="subTitle"/>
          </p:nvPr>
        </p:nvSpPr>
        <p:spPr>
          <a:xfrm>
            <a:off x="521700" y="4551475"/>
            <a:ext cx="6378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 | RISC: Reduced Instruction Set Computing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109" name="Google Shape;1109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3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5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35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35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35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35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5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5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5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5"/>
          <p:cNvSpPr/>
          <p:nvPr/>
        </p:nvSpPr>
        <p:spPr>
          <a:xfrm>
            <a:off x="3276025" y="2159700"/>
            <a:ext cx="1107600" cy="32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5"/>
          <p:cNvSpPr/>
          <p:nvPr/>
        </p:nvSpPr>
        <p:spPr>
          <a:xfrm>
            <a:off x="3278863" y="2595300"/>
            <a:ext cx="1107600" cy="32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5"/>
          <p:cNvSpPr/>
          <p:nvPr/>
        </p:nvSpPr>
        <p:spPr>
          <a:xfrm>
            <a:off x="3278860" y="3030925"/>
            <a:ext cx="1107600" cy="321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35"/>
          <p:cNvSpPr/>
          <p:nvPr/>
        </p:nvSpPr>
        <p:spPr>
          <a:xfrm>
            <a:off x="3279058" y="3481625"/>
            <a:ext cx="1107600" cy="321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5"/>
          <p:cNvSpPr/>
          <p:nvPr/>
        </p:nvSpPr>
        <p:spPr>
          <a:xfrm rot="5400000">
            <a:off x="3815875" y="2817900"/>
            <a:ext cx="1655400" cy="321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Rutas</a:t>
            </a:r>
            <a:endParaRPr b="1"/>
          </a:p>
        </p:txBody>
      </p:sp>
      <p:grpSp>
        <p:nvGrpSpPr>
          <p:cNvPr id="1124" name="Google Shape;1124;p35"/>
          <p:cNvGrpSpPr/>
          <p:nvPr/>
        </p:nvGrpSpPr>
        <p:grpSpPr>
          <a:xfrm>
            <a:off x="4463636" y="4443492"/>
            <a:ext cx="359893" cy="472303"/>
            <a:chOff x="596350" y="929175"/>
            <a:chExt cx="407950" cy="497475"/>
          </a:xfrm>
        </p:grpSpPr>
        <p:sp>
          <p:nvSpPr>
            <p:cNvPr id="1125" name="Google Shape;1125;p35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35"/>
          <p:cNvSpPr/>
          <p:nvPr/>
        </p:nvSpPr>
        <p:spPr>
          <a:xfrm rot="-5400000">
            <a:off x="4348975" y="4005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5"/>
          <p:cNvSpPr txBox="1"/>
          <p:nvPr>
            <p:ph idx="1" type="body"/>
          </p:nvPr>
        </p:nvSpPr>
        <p:spPr>
          <a:xfrm>
            <a:off x="2859775" y="4317550"/>
            <a:ext cx="1623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4" name="Google Shape;1134;p35"/>
          <p:cNvSpPr txBox="1"/>
          <p:nvPr>
            <p:ph idx="4294967295" type="subTitle"/>
          </p:nvPr>
        </p:nvSpPr>
        <p:spPr>
          <a:xfrm>
            <a:off x="6787125" y="435475"/>
            <a:ext cx="2121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“¡Una ruta para dominarlas a todas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”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5" name="Google Shape;1135;p35"/>
          <p:cNvSpPr txBox="1"/>
          <p:nvPr>
            <p:ph idx="4294967295" type="subTitle"/>
          </p:nvPr>
        </p:nvSpPr>
        <p:spPr>
          <a:xfrm>
            <a:off x="7649350" y="970875"/>
            <a:ext cx="1487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J.R.R Tolkien</a:t>
            </a:r>
            <a:endParaRPr i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6" name="Google Shape;1136;p35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7" name="Google Shape;1137;p35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8" name="Google Shape;1138;p35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9" name="Google Shape;1139;p35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0" name="Google Shape;1140;p35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1" name="Google Shape;1141;p35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35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148" name="Google Shape;1148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3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6"/>
          <p:cNvSpPr/>
          <p:nvPr/>
        </p:nvSpPr>
        <p:spPr>
          <a:xfrm>
            <a:off x="594260" y="2328971"/>
            <a:ext cx="11085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6"/>
          <p:cNvSpPr/>
          <p:nvPr/>
        </p:nvSpPr>
        <p:spPr>
          <a:xfrm>
            <a:off x="224800" y="2498171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6"/>
          <p:cNvSpPr/>
          <p:nvPr/>
        </p:nvSpPr>
        <p:spPr>
          <a:xfrm>
            <a:off x="1702640" y="2935280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6"/>
          <p:cNvSpPr/>
          <p:nvPr/>
        </p:nvSpPr>
        <p:spPr>
          <a:xfrm>
            <a:off x="224800" y="2787953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6"/>
          <p:cNvSpPr/>
          <p:nvPr/>
        </p:nvSpPr>
        <p:spPr>
          <a:xfrm>
            <a:off x="224800" y="3077736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6"/>
          <p:cNvSpPr/>
          <p:nvPr/>
        </p:nvSpPr>
        <p:spPr>
          <a:xfrm>
            <a:off x="224800" y="3367519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36"/>
          <p:cNvSpPr/>
          <p:nvPr/>
        </p:nvSpPr>
        <p:spPr>
          <a:xfrm>
            <a:off x="1702640" y="2630037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36"/>
          <p:cNvSpPr/>
          <p:nvPr/>
        </p:nvSpPr>
        <p:spPr>
          <a:xfrm>
            <a:off x="1702640" y="3240523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36"/>
          <p:cNvSpPr/>
          <p:nvPr/>
        </p:nvSpPr>
        <p:spPr>
          <a:xfrm>
            <a:off x="682110" y="2451036"/>
            <a:ext cx="694500" cy="222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36"/>
          <p:cNvSpPr/>
          <p:nvPr/>
        </p:nvSpPr>
        <p:spPr>
          <a:xfrm>
            <a:off x="683890" y="2753038"/>
            <a:ext cx="694500" cy="22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36"/>
          <p:cNvSpPr/>
          <p:nvPr/>
        </p:nvSpPr>
        <p:spPr>
          <a:xfrm>
            <a:off x="683888" y="3055057"/>
            <a:ext cx="694500" cy="222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6"/>
          <p:cNvSpPr/>
          <p:nvPr/>
        </p:nvSpPr>
        <p:spPr>
          <a:xfrm>
            <a:off x="684012" y="3367528"/>
            <a:ext cx="694500" cy="222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6"/>
          <p:cNvSpPr/>
          <p:nvPr/>
        </p:nvSpPr>
        <p:spPr>
          <a:xfrm rot="5400000">
            <a:off x="965730" y="2918046"/>
            <a:ext cx="1147800" cy="20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63" name="Google Shape;1163;p36"/>
          <p:cNvSpPr txBox="1"/>
          <p:nvPr>
            <p:ph idx="1" type="body"/>
          </p:nvPr>
        </p:nvSpPr>
        <p:spPr>
          <a:xfrm>
            <a:off x="5078375" y="4812200"/>
            <a:ext cx="13473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36"/>
          <p:cNvSpPr/>
          <p:nvPr/>
        </p:nvSpPr>
        <p:spPr>
          <a:xfrm>
            <a:off x="3028378" y="1917527"/>
            <a:ext cx="16740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36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36"/>
          <p:cNvSpPr/>
          <p:nvPr/>
        </p:nvSpPr>
        <p:spPr>
          <a:xfrm>
            <a:off x="4702086" y="283873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36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36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36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36"/>
          <p:cNvSpPr/>
          <p:nvPr/>
        </p:nvSpPr>
        <p:spPr>
          <a:xfrm>
            <a:off x="4702086" y="237495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36"/>
          <p:cNvSpPr/>
          <p:nvPr/>
        </p:nvSpPr>
        <p:spPr>
          <a:xfrm>
            <a:off x="4702086" y="330251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6"/>
          <p:cNvSpPr/>
          <p:nvPr/>
        </p:nvSpPr>
        <p:spPr>
          <a:xfrm>
            <a:off x="3161036" y="2102989"/>
            <a:ext cx="1048800" cy="3381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6"/>
          <p:cNvSpPr/>
          <p:nvPr/>
        </p:nvSpPr>
        <p:spPr>
          <a:xfrm>
            <a:off x="3163723" y="2561844"/>
            <a:ext cx="1048800" cy="3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6"/>
          <p:cNvSpPr/>
          <p:nvPr/>
        </p:nvSpPr>
        <p:spPr>
          <a:xfrm>
            <a:off x="3163720" y="3020726"/>
            <a:ext cx="1048800" cy="33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6"/>
          <p:cNvSpPr/>
          <p:nvPr/>
        </p:nvSpPr>
        <p:spPr>
          <a:xfrm>
            <a:off x="3163908" y="3495487"/>
            <a:ext cx="1048800" cy="3381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6"/>
          <p:cNvSpPr/>
          <p:nvPr/>
        </p:nvSpPr>
        <p:spPr>
          <a:xfrm rot="5400000">
            <a:off x="3584018" y="2813508"/>
            <a:ext cx="1743900" cy="303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77" name="Google Shape;1177;p36"/>
          <p:cNvSpPr/>
          <p:nvPr/>
        </p:nvSpPr>
        <p:spPr>
          <a:xfrm>
            <a:off x="6183517" y="1380899"/>
            <a:ext cx="2150400" cy="28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6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6"/>
          <p:cNvSpPr/>
          <p:nvPr/>
        </p:nvSpPr>
        <p:spPr>
          <a:xfrm>
            <a:off x="8333677" y="265231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36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36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6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36"/>
          <p:cNvSpPr/>
          <p:nvPr/>
        </p:nvSpPr>
        <p:spPr>
          <a:xfrm>
            <a:off x="8333677" y="201222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6"/>
          <p:cNvSpPr/>
          <p:nvPr/>
        </p:nvSpPr>
        <p:spPr>
          <a:xfrm>
            <a:off x="8333677" y="3292401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6"/>
          <p:cNvSpPr/>
          <p:nvPr/>
        </p:nvSpPr>
        <p:spPr>
          <a:xfrm>
            <a:off x="6353939" y="1636865"/>
            <a:ext cx="1347300" cy="466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6"/>
          <p:cNvSpPr/>
          <p:nvPr/>
        </p:nvSpPr>
        <p:spPr>
          <a:xfrm>
            <a:off x="6357390" y="2270156"/>
            <a:ext cx="1347300" cy="466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36"/>
          <p:cNvSpPr/>
          <p:nvPr/>
        </p:nvSpPr>
        <p:spPr>
          <a:xfrm>
            <a:off x="6357387" y="2903483"/>
            <a:ext cx="1347300" cy="46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36"/>
          <p:cNvSpPr/>
          <p:nvPr/>
        </p:nvSpPr>
        <p:spPr>
          <a:xfrm>
            <a:off x="6357628" y="3558726"/>
            <a:ext cx="1347300" cy="4665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36"/>
          <p:cNvSpPr/>
          <p:nvPr/>
        </p:nvSpPr>
        <p:spPr>
          <a:xfrm rot="5400000">
            <a:off x="6814103" y="2632081"/>
            <a:ext cx="2406900" cy="390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90" name="Google Shape;1190;p36"/>
          <p:cNvSpPr txBox="1"/>
          <p:nvPr>
            <p:ph idx="4294967295" type="subTitle"/>
          </p:nvPr>
        </p:nvSpPr>
        <p:spPr>
          <a:xfrm>
            <a:off x="6850775" y="428263"/>
            <a:ext cx="21504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bloques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GRANDES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191" name="Google Shape;1191;p36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192" name="Google Shape;1192;p36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3" name="Google Shape;1193;p36"/>
            <p:cNvCxnSpPr>
              <a:stCxn id="1192" idx="0"/>
              <a:endCxn id="1192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194" name="Google Shape;1194;p36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195" name="Google Shape;1195;p36"/>
              <p:cNvCxnSpPr>
                <a:stCxn id="1196" idx="7"/>
              </p:cNvCxnSpPr>
              <p:nvPr/>
            </p:nvCxnSpPr>
            <p:spPr>
              <a:xfrm flipH="1" rot="10800000">
                <a:off x="1133289" y="3044198"/>
                <a:ext cx="582600" cy="4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7" name="Google Shape;1197;p36"/>
              <p:cNvCxnSpPr>
                <a:endCxn id="1198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99" name="Google Shape;1199;p36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fmla="val 16667" name="adj"/>
                </a:avLst>
              </a:prstGeom>
              <a:solidFill>
                <a:srgbClr val="B7B7B7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9999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01" name="Google Shape;1201;p36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202" name="Google Shape;1202;p36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36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36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205" name="Google Shape;1205;p36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206" name="Google Shape;1206;p36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</p:grpSp>
          <p:grpSp>
            <p:nvGrpSpPr>
              <p:cNvPr id="1207" name="Google Shape;1207;p36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208" name="Google Shape;1208;p36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209" name="Google Shape;1209;p36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0" name="Google Shape;1210;p36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1" name="Google Shape;1211;p36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2" name="Google Shape;1212;p36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3" name="Google Shape;1213;p36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4" name="Google Shape;1214;p36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5" name="Google Shape;1215;p36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6" name="Google Shape;1216;p36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7" name="Google Shape;1217;p36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18" name="Google Shape;1218;p36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36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20" name="Google Shape;1220;p36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2" name="Google Shape;1222;p36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3" name="Google Shape;1223;p36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47" name="Google Shape;1247;p36"/>
          <p:cNvGrpSpPr/>
          <p:nvPr/>
        </p:nvGrpSpPr>
        <p:grpSpPr>
          <a:xfrm>
            <a:off x="4395677" y="3959929"/>
            <a:ext cx="1619479" cy="865676"/>
            <a:chOff x="2182700" y="2791475"/>
            <a:chExt cx="5906197" cy="2462105"/>
          </a:xfrm>
        </p:grpSpPr>
        <p:sp>
          <p:nvSpPr>
            <p:cNvPr id="1248" name="Google Shape;1248;p36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3" name="Google Shape;1253;p36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4" name="Google Shape;1254;p36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9" name="Google Shape;1259;p36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0" name="Google Shape;1260;p36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5" name="Google Shape;1265;p36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2" name="Google Shape;1272;p36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3" name="Google Shape;1273;p36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4" name="Google Shape;1274;p36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8" name="Google Shape;1278;p36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304" name="Google Shape;1304;p36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1305" name="Google Shape;1305;p36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6" name="Google Shape;1306;p36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321" name="Google Shape;1321;p36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funcional</a:t>
            </a:r>
            <a:endParaRPr/>
          </a:p>
        </p:txBody>
      </p:sp>
      <p:sp>
        <p:nvSpPr>
          <p:cNvPr id="1327" name="Google Shape;1327;p3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9" name="Google Shape;1329;p37"/>
          <p:cNvPicPr preferRelativeResize="0"/>
          <p:nvPr/>
        </p:nvPicPr>
        <p:blipFill rotWithShape="1">
          <a:blip r:embed="rId3">
            <a:alphaModFix/>
          </a:blip>
          <a:srcRect b="1514" l="0" r="41799" t="4412"/>
          <a:stretch/>
        </p:blipFill>
        <p:spPr>
          <a:xfrm>
            <a:off x="316625" y="1381375"/>
            <a:ext cx="4953213" cy="37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37"/>
          <p:cNvPicPr preferRelativeResize="0"/>
          <p:nvPr/>
        </p:nvPicPr>
        <p:blipFill rotWithShape="1">
          <a:blip r:embed="rId3">
            <a:alphaModFix/>
          </a:blip>
          <a:srcRect b="33527" l="57524" r="0" t="4418"/>
          <a:stretch/>
        </p:blipFill>
        <p:spPr>
          <a:xfrm>
            <a:off x="5212469" y="1381375"/>
            <a:ext cx="3614905" cy="2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37"/>
          <p:cNvSpPr txBox="1"/>
          <p:nvPr>
            <p:ph idx="1" type="body"/>
          </p:nvPr>
        </p:nvSpPr>
        <p:spPr>
          <a:xfrm>
            <a:off x="6939525" y="337100"/>
            <a:ext cx="21216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escalable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mantenible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testeable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3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RISC: el enfoque geográfico</a:t>
            </a:r>
            <a:endParaRPr/>
          </a:p>
        </p:txBody>
      </p:sp>
      <p:sp>
        <p:nvSpPr>
          <p:cNvPr id="1337" name="Google Shape;1337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8" name="Google Shape;1338;p3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38"/>
          <p:cNvSpPr/>
          <p:nvPr/>
        </p:nvSpPr>
        <p:spPr>
          <a:xfrm>
            <a:off x="3135925" y="1983650"/>
            <a:ext cx="16917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8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38"/>
          <p:cNvSpPr/>
          <p:nvPr/>
        </p:nvSpPr>
        <p:spPr>
          <a:xfrm>
            <a:off x="48360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38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38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38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38"/>
          <p:cNvSpPr/>
          <p:nvPr/>
        </p:nvSpPr>
        <p:spPr>
          <a:xfrm>
            <a:off x="4836025" y="23970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38"/>
          <p:cNvSpPr/>
          <p:nvPr/>
        </p:nvSpPr>
        <p:spPr>
          <a:xfrm>
            <a:off x="4836025" y="331922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38"/>
          <p:cNvSpPr txBox="1"/>
          <p:nvPr>
            <p:ph idx="1" type="body"/>
          </p:nvPr>
        </p:nvSpPr>
        <p:spPr>
          <a:xfrm>
            <a:off x="6627100" y="615150"/>
            <a:ext cx="2478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“¿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Rutas? A donde vamos no necesitamos rutas.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”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8" name="Google Shape;1348;p38"/>
          <p:cNvSpPr txBox="1"/>
          <p:nvPr>
            <p:ph idx="4294967295" type="subTitle"/>
          </p:nvPr>
        </p:nvSpPr>
        <p:spPr>
          <a:xfrm>
            <a:off x="58775" y="4220550"/>
            <a:ext cx="6789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moverse sin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camino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tren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moverse sin una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NO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9" name="Google Shape;1349;p38"/>
          <p:cNvSpPr/>
          <p:nvPr/>
        </p:nvSpPr>
        <p:spPr>
          <a:xfrm>
            <a:off x="321815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38"/>
          <p:cNvSpPr/>
          <p:nvPr/>
        </p:nvSpPr>
        <p:spPr>
          <a:xfrm>
            <a:off x="321813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38"/>
          <p:cNvSpPr/>
          <p:nvPr/>
        </p:nvSpPr>
        <p:spPr>
          <a:xfrm>
            <a:off x="344590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38"/>
          <p:cNvSpPr/>
          <p:nvPr/>
        </p:nvSpPr>
        <p:spPr>
          <a:xfrm>
            <a:off x="344590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38"/>
          <p:cNvSpPr/>
          <p:nvPr/>
        </p:nvSpPr>
        <p:spPr>
          <a:xfrm>
            <a:off x="367365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38"/>
          <p:cNvSpPr/>
          <p:nvPr/>
        </p:nvSpPr>
        <p:spPr>
          <a:xfrm>
            <a:off x="321815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38"/>
          <p:cNvSpPr/>
          <p:nvPr/>
        </p:nvSpPr>
        <p:spPr>
          <a:xfrm>
            <a:off x="367363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8"/>
          <p:cNvSpPr/>
          <p:nvPr/>
        </p:nvSpPr>
        <p:spPr>
          <a:xfrm>
            <a:off x="367365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38"/>
          <p:cNvSpPr/>
          <p:nvPr/>
        </p:nvSpPr>
        <p:spPr>
          <a:xfrm>
            <a:off x="344588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38"/>
          <p:cNvSpPr/>
          <p:nvPr/>
        </p:nvSpPr>
        <p:spPr>
          <a:xfrm>
            <a:off x="390140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38"/>
          <p:cNvSpPr/>
          <p:nvPr/>
        </p:nvSpPr>
        <p:spPr>
          <a:xfrm>
            <a:off x="390138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38"/>
          <p:cNvSpPr/>
          <p:nvPr/>
        </p:nvSpPr>
        <p:spPr>
          <a:xfrm>
            <a:off x="412915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38"/>
          <p:cNvSpPr/>
          <p:nvPr/>
        </p:nvSpPr>
        <p:spPr>
          <a:xfrm>
            <a:off x="412915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38"/>
          <p:cNvSpPr/>
          <p:nvPr/>
        </p:nvSpPr>
        <p:spPr>
          <a:xfrm>
            <a:off x="435690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38"/>
          <p:cNvSpPr/>
          <p:nvPr/>
        </p:nvSpPr>
        <p:spPr>
          <a:xfrm>
            <a:off x="390140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38"/>
          <p:cNvSpPr/>
          <p:nvPr/>
        </p:nvSpPr>
        <p:spPr>
          <a:xfrm>
            <a:off x="435688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38"/>
          <p:cNvSpPr/>
          <p:nvPr/>
        </p:nvSpPr>
        <p:spPr>
          <a:xfrm>
            <a:off x="435690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38"/>
          <p:cNvSpPr/>
          <p:nvPr/>
        </p:nvSpPr>
        <p:spPr>
          <a:xfrm>
            <a:off x="412913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38"/>
          <p:cNvSpPr/>
          <p:nvPr/>
        </p:nvSpPr>
        <p:spPr>
          <a:xfrm>
            <a:off x="321815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38"/>
          <p:cNvSpPr/>
          <p:nvPr/>
        </p:nvSpPr>
        <p:spPr>
          <a:xfrm>
            <a:off x="321813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38"/>
          <p:cNvSpPr/>
          <p:nvPr/>
        </p:nvSpPr>
        <p:spPr>
          <a:xfrm>
            <a:off x="344590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38"/>
          <p:cNvSpPr/>
          <p:nvPr/>
        </p:nvSpPr>
        <p:spPr>
          <a:xfrm>
            <a:off x="344590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38"/>
          <p:cNvSpPr/>
          <p:nvPr/>
        </p:nvSpPr>
        <p:spPr>
          <a:xfrm>
            <a:off x="367365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38"/>
          <p:cNvSpPr/>
          <p:nvPr/>
        </p:nvSpPr>
        <p:spPr>
          <a:xfrm>
            <a:off x="321815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38"/>
          <p:cNvSpPr/>
          <p:nvPr/>
        </p:nvSpPr>
        <p:spPr>
          <a:xfrm>
            <a:off x="367363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38"/>
          <p:cNvSpPr/>
          <p:nvPr/>
        </p:nvSpPr>
        <p:spPr>
          <a:xfrm>
            <a:off x="367365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38"/>
          <p:cNvSpPr/>
          <p:nvPr/>
        </p:nvSpPr>
        <p:spPr>
          <a:xfrm>
            <a:off x="344588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38"/>
          <p:cNvSpPr/>
          <p:nvPr/>
        </p:nvSpPr>
        <p:spPr>
          <a:xfrm>
            <a:off x="390140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38"/>
          <p:cNvSpPr/>
          <p:nvPr/>
        </p:nvSpPr>
        <p:spPr>
          <a:xfrm>
            <a:off x="390138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38"/>
          <p:cNvSpPr/>
          <p:nvPr/>
        </p:nvSpPr>
        <p:spPr>
          <a:xfrm>
            <a:off x="412915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38"/>
          <p:cNvSpPr/>
          <p:nvPr/>
        </p:nvSpPr>
        <p:spPr>
          <a:xfrm>
            <a:off x="412915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38"/>
          <p:cNvSpPr/>
          <p:nvPr/>
        </p:nvSpPr>
        <p:spPr>
          <a:xfrm>
            <a:off x="435690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38"/>
          <p:cNvSpPr/>
          <p:nvPr/>
        </p:nvSpPr>
        <p:spPr>
          <a:xfrm>
            <a:off x="390140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38"/>
          <p:cNvSpPr/>
          <p:nvPr/>
        </p:nvSpPr>
        <p:spPr>
          <a:xfrm>
            <a:off x="435688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38"/>
          <p:cNvSpPr/>
          <p:nvPr/>
        </p:nvSpPr>
        <p:spPr>
          <a:xfrm>
            <a:off x="435690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38"/>
          <p:cNvSpPr/>
          <p:nvPr/>
        </p:nvSpPr>
        <p:spPr>
          <a:xfrm>
            <a:off x="412913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38"/>
          <p:cNvSpPr/>
          <p:nvPr/>
        </p:nvSpPr>
        <p:spPr>
          <a:xfrm>
            <a:off x="4582725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38"/>
          <p:cNvSpPr/>
          <p:nvPr/>
        </p:nvSpPr>
        <p:spPr>
          <a:xfrm>
            <a:off x="4582725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38"/>
          <p:cNvSpPr/>
          <p:nvPr/>
        </p:nvSpPr>
        <p:spPr>
          <a:xfrm>
            <a:off x="4582714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38"/>
          <p:cNvSpPr/>
          <p:nvPr/>
        </p:nvSpPr>
        <p:spPr>
          <a:xfrm>
            <a:off x="4582725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38"/>
          <p:cNvSpPr/>
          <p:nvPr/>
        </p:nvSpPr>
        <p:spPr>
          <a:xfrm>
            <a:off x="4582725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38"/>
          <p:cNvSpPr/>
          <p:nvPr/>
        </p:nvSpPr>
        <p:spPr>
          <a:xfrm>
            <a:off x="4582714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38"/>
          <p:cNvSpPr/>
          <p:nvPr/>
        </p:nvSpPr>
        <p:spPr>
          <a:xfrm>
            <a:off x="321911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38"/>
          <p:cNvSpPr/>
          <p:nvPr/>
        </p:nvSpPr>
        <p:spPr>
          <a:xfrm>
            <a:off x="344686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38"/>
          <p:cNvSpPr/>
          <p:nvPr/>
        </p:nvSpPr>
        <p:spPr>
          <a:xfrm>
            <a:off x="367460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38"/>
          <p:cNvSpPr/>
          <p:nvPr/>
        </p:nvSpPr>
        <p:spPr>
          <a:xfrm>
            <a:off x="390236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38"/>
          <p:cNvSpPr/>
          <p:nvPr/>
        </p:nvSpPr>
        <p:spPr>
          <a:xfrm>
            <a:off x="413011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38"/>
          <p:cNvSpPr/>
          <p:nvPr/>
        </p:nvSpPr>
        <p:spPr>
          <a:xfrm>
            <a:off x="435785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38"/>
          <p:cNvSpPr/>
          <p:nvPr/>
        </p:nvSpPr>
        <p:spPr>
          <a:xfrm>
            <a:off x="4583688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38"/>
          <p:cNvSpPr/>
          <p:nvPr/>
        </p:nvSpPr>
        <p:spPr>
          <a:xfrm>
            <a:off x="322007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38"/>
          <p:cNvSpPr/>
          <p:nvPr/>
        </p:nvSpPr>
        <p:spPr>
          <a:xfrm>
            <a:off x="344783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38"/>
          <p:cNvSpPr/>
          <p:nvPr/>
        </p:nvSpPr>
        <p:spPr>
          <a:xfrm>
            <a:off x="367558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38"/>
          <p:cNvSpPr/>
          <p:nvPr/>
        </p:nvSpPr>
        <p:spPr>
          <a:xfrm>
            <a:off x="390332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38"/>
          <p:cNvSpPr/>
          <p:nvPr/>
        </p:nvSpPr>
        <p:spPr>
          <a:xfrm>
            <a:off x="413108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38"/>
          <p:cNvSpPr/>
          <p:nvPr/>
        </p:nvSpPr>
        <p:spPr>
          <a:xfrm>
            <a:off x="435883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38"/>
          <p:cNvSpPr/>
          <p:nvPr/>
        </p:nvSpPr>
        <p:spPr>
          <a:xfrm>
            <a:off x="4584663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38"/>
          <p:cNvSpPr txBox="1"/>
          <p:nvPr>
            <p:ph idx="4294967295" type="subTitle"/>
          </p:nvPr>
        </p:nvSpPr>
        <p:spPr>
          <a:xfrm>
            <a:off x="7210425" y="1158775"/>
            <a:ext cx="1933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Dr. Emmett Brown</a:t>
            </a:r>
            <a:endParaRPr i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6" name="Google Shape;1406;p38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7" name="Google Shape;1407;p38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8" name="Google Shape;1408;p38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9" name="Google Shape;1409;p38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0" name="Google Shape;1410;p38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1" name="Google Shape;1411;p38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2" name="Google Shape;1412;p38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9"/>
          <p:cNvSpPr/>
          <p:nvPr/>
        </p:nvSpPr>
        <p:spPr>
          <a:xfrm rot="-2700000">
            <a:off x="1975835" y="188314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8" name="Google Shape;1418;p39"/>
          <p:cNvSpPr/>
          <p:nvPr/>
        </p:nvSpPr>
        <p:spPr>
          <a:xfrm rot="-2700000">
            <a:off x="777648" y="25737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9" name="Google Shape;1419;p3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Topologías ferroviarias y redes de grafos</a:t>
            </a:r>
            <a:endParaRPr/>
          </a:p>
        </p:txBody>
      </p:sp>
      <p:sp>
        <p:nvSpPr>
          <p:cNvPr id="1420" name="Google Shape;1420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1" name="Google Shape;1421;p3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39"/>
          <p:cNvSpPr/>
          <p:nvPr/>
        </p:nvSpPr>
        <p:spPr>
          <a:xfrm rot="3304782">
            <a:off x="4791130" y="3012549"/>
            <a:ext cx="589061" cy="1902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39"/>
          <p:cNvSpPr txBox="1"/>
          <p:nvPr>
            <p:ph idx="1" type="body"/>
          </p:nvPr>
        </p:nvSpPr>
        <p:spPr>
          <a:xfrm>
            <a:off x="5415525" y="1682400"/>
            <a:ext cx="2393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información principal es la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conexión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entre las secciones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24" name="Google Shape;1424;p39"/>
          <p:cNvSpPr/>
          <p:nvPr/>
        </p:nvSpPr>
        <p:spPr>
          <a:xfrm>
            <a:off x="0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5" name="Google Shape;1425;p39"/>
          <p:cNvSpPr/>
          <p:nvPr/>
        </p:nvSpPr>
        <p:spPr>
          <a:xfrm>
            <a:off x="690449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6" name="Google Shape;1426;p39"/>
          <p:cNvSpPr/>
          <p:nvPr/>
        </p:nvSpPr>
        <p:spPr>
          <a:xfrm>
            <a:off x="1380898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7" name="Google Shape;1427;p39"/>
          <p:cNvSpPr/>
          <p:nvPr/>
        </p:nvSpPr>
        <p:spPr>
          <a:xfrm>
            <a:off x="2071348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8" name="Google Shape;1428;p39"/>
          <p:cNvSpPr/>
          <p:nvPr/>
        </p:nvSpPr>
        <p:spPr>
          <a:xfrm>
            <a:off x="2761807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9" name="Google Shape;1429;p39"/>
          <p:cNvSpPr/>
          <p:nvPr/>
        </p:nvSpPr>
        <p:spPr>
          <a:xfrm>
            <a:off x="1190150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0" name="Google Shape;1430;p39"/>
          <p:cNvSpPr/>
          <p:nvPr/>
        </p:nvSpPr>
        <p:spPr>
          <a:xfrm>
            <a:off x="1880599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1" name="Google Shape;1431;p39"/>
          <p:cNvSpPr/>
          <p:nvPr/>
        </p:nvSpPr>
        <p:spPr>
          <a:xfrm>
            <a:off x="2571048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2" name="Google Shape;1432;p39"/>
          <p:cNvSpPr/>
          <p:nvPr/>
        </p:nvSpPr>
        <p:spPr>
          <a:xfrm>
            <a:off x="3261502" y="2209550"/>
            <a:ext cx="1217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3" name="Google Shape;1433;p39"/>
          <p:cNvSpPr/>
          <p:nvPr/>
        </p:nvSpPr>
        <p:spPr>
          <a:xfrm>
            <a:off x="2407925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4" name="Google Shape;1434;p39"/>
          <p:cNvSpPr/>
          <p:nvPr/>
        </p:nvSpPr>
        <p:spPr>
          <a:xfrm>
            <a:off x="3098374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5" name="Google Shape;1435;p39"/>
          <p:cNvSpPr/>
          <p:nvPr/>
        </p:nvSpPr>
        <p:spPr>
          <a:xfrm>
            <a:off x="3788823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6" name="Google Shape;1436;p39"/>
          <p:cNvSpPr/>
          <p:nvPr/>
        </p:nvSpPr>
        <p:spPr>
          <a:xfrm>
            <a:off x="3452247" y="2893575"/>
            <a:ext cx="10269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7" name="Google Shape;1437;p39"/>
          <p:cNvSpPr/>
          <p:nvPr/>
        </p:nvSpPr>
        <p:spPr>
          <a:xfrm>
            <a:off x="44018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8" name="Google Shape;1438;p39"/>
          <p:cNvSpPr/>
          <p:nvPr/>
        </p:nvSpPr>
        <p:spPr>
          <a:xfrm>
            <a:off x="50832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39" name="Google Shape;1439;p39"/>
          <p:cNvCxnSpPr>
            <a:stCxn id="1437" idx="6"/>
            <a:endCxn id="1438" idx="2"/>
          </p:cNvCxnSpPr>
          <p:nvPr/>
        </p:nvCxnSpPr>
        <p:spPr>
          <a:xfrm>
            <a:off x="47912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39"/>
          <p:cNvSpPr/>
          <p:nvPr/>
        </p:nvSpPr>
        <p:spPr>
          <a:xfrm>
            <a:off x="57647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1" name="Google Shape;1441;p39"/>
          <p:cNvSpPr/>
          <p:nvPr/>
        </p:nvSpPr>
        <p:spPr>
          <a:xfrm>
            <a:off x="64461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2" name="Google Shape;1442;p39"/>
          <p:cNvSpPr/>
          <p:nvPr/>
        </p:nvSpPr>
        <p:spPr>
          <a:xfrm>
            <a:off x="71276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3" name="Google Shape;1443;p39"/>
          <p:cNvSpPr/>
          <p:nvPr/>
        </p:nvSpPr>
        <p:spPr>
          <a:xfrm>
            <a:off x="78090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4" name="Google Shape;1444;p39"/>
          <p:cNvSpPr/>
          <p:nvPr/>
        </p:nvSpPr>
        <p:spPr>
          <a:xfrm>
            <a:off x="57647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5" name="Google Shape;1445;p39"/>
          <p:cNvSpPr/>
          <p:nvPr/>
        </p:nvSpPr>
        <p:spPr>
          <a:xfrm>
            <a:off x="64461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6" name="Google Shape;1446;p39"/>
          <p:cNvSpPr/>
          <p:nvPr/>
        </p:nvSpPr>
        <p:spPr>
          <a:xfrm>
            <a:off x="71276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7" name="Google Shape;1447;p39"/>
          <p:cNvSpPr/>
          <p:nvPr/>
        </p:nvSpPr>
        <p:spPr>
          <a:xfrm>
            <a:off x="78090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8" name="Google Shape;1448;p39"/>
          <p:cNvSpPr/>
          <p:nvPr/>
        </p:nvSpPr>
        <p:spPr>
          <a:xfrm>
            <a:off x="71276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9" name="Google Shape;1449;p39"/>
          <p:cNvSpPr/>
          <p:nvPr/>
        </p:nvSpPr>
        <p:spPr>
          <a:xfrm>
            <a:off x="780905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50" name="Google Shape;1450;p39"/>
          <p:cNvSpPr/>
          <p:nvPr/>
        </p:nvSpPr>
        <p:spPr>
          <a:xfrm>
            <a:off x="84905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51" name="Google Shape;1451;p39"/>
          <p:cNvCxnSpPr>
            <a:stCxn id="1438" idx="6"/>
            <a:endCxn id="1440" idx="2"/>
          </p:cNvCxnSpPr>
          <p:nvPr/>
        </p:nvCxnSpPr>
        <p:spPr>
          <a:xfrm>
            <a:off x="547265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2" name="Google Shape;1452;p39"/>
          <p:cNvCxnSpPr>
            <a:stCxn id="1440" idx="6"/>
            <a:endCxn id="1441" idx="2"/>
          </p:cNvCxnSpPr>
          <p:nvPr/>
        </p:nvCxnSpPr>
        <p:spPr>
          <a:xfrm>
            <a:off x="61541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3" name="Google Shape;1453;p39"/>
          <p:cNvCxnSpPr>
            <a:stCxn id="1442" idx="2"/>
            <a:endCxn id="1441" idx="6"/>
          </p:cNvCxnSpPr>
          <p:nvPr/>
        </p:nvCxnSpPr>
        <p:spPr>
          <a:xfrm rot="10800000">
            <a:off x="68354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p39"/>
          <p:cNvCxnSpPr>
            <a:stCxn id="1443" idx="2"/>
            <a:endCxn id="1442" idx="6"/>
          </p:cNvCxnSpPr>
          <p:nvPr/>
        </p:nvCxnSpPr>
        <p:spPr>
          <a:xfrm rot="10800000">
            <a:off x="751685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p39"/>
          <p:cNvCxnSpPr>
            <a:endCxn id="1444" idx="3"/>
          </p:cNvCxnSpPr>
          <p:nvPr/>
        </p:nvCxnSpPr>
        <p:spPr>
          <a:xfrm flipH="1" rot="10800000">
            <a:off x="5415526" y="3647066"/>
            <a:ext cx="4062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6" name="Google Shape;1456;p39"/>
          <p:cNvCxnSpPr>
            <a:stCxn id="1444" idx="6"/>
            <a:endCxn id="1445" idx="2"/>
          </p:cNvCxnSpPr>
          <p:nvPr/>
        </p:nvCxnSpPr>
        <p:spPr>
          <a:xfrm>
            <a:off x="615410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7" name="Google Shape;1457;p39"/>
          <p:cNvCxnSpPr>
            <a:stCxn id="1445" idx="6"/>
            <a:endCxn id="1446" idx="2"/>
          </p:cNvCxnSpPr>
          <p:nvPr/>
        </p:nvCxnSpPr>
        <p:spPr>
          <a:xfrm>
            <a:off x="683555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8" name="Google Shape;1458;p39"/>
          <p:cNvCxnSpPr>
            <a:stCxn id="1446" idx="6"/>
            <a:endCxn id="1447" idx="2"/>
          </p:cNvCxnSpPr>
          <p:nvPr/>
        </p:nvCxnSpPr>
        <p:spPr>
          <a:xfrm>
            <a:off x="751700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9" name="Google Shape;1459;p39"/>
          <p:cNvCxnSpPr>
            <a:stCxn id="1450" idx="2"/>
            <a:endCxn id="1449" idx="6"/>
          </p:cNvCxnSpPr>
          <p:nvPr/>
        </p:nvCxnSpPr>
        <p:spPr>
          <a:xfrm rot="10800000">
            <a:off x="8198300" y="297222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39"/>
          <p:cNvCxnSpPr>
            <a:stCxn id="1449" idx="2"/>
            <a:endCxn id="1448" idx="6"/>
          </p:cNvCxnSpPr>
          <p:nvPr/>
        </p:nvCxnSpPr>
        <p:spPr>
          <a:xfrm rot="10800000">
            <a:off x="7516850" y="297222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39"/>
          <p:cNvCxnSpPr>
            <a:stCxn id="1448" idx="3"/>
            <a:endCxn id="1445" idx="7"/>
          </p:cNvCxnSpPr>
          <p:nvPr/>
        </p:nvCxnSpPr>
        <p:spPr>
          <a:xfrm flipH="1">
            <a:off x="6778426" y="3085716"/>
            <a:ext cx="4062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CONICET-GICSAFe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Grupo de Investigación y Control para la Seguridad y Aplicaciones Ferroviarias</a:t>
            </a:r>
            <a:endParaRPr b="1" sz="2000"/>
          </a:p>
        </p:txBody>
      </p:sp>
      <p:sp>
        <p:nvSpPr>
          <p:cNvPr id="205" name="Google Shape;205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4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467" name="Google Shape;1467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8" name="Google Shape;1468;p4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40"/>
          <p:cNvSpPr txBox="1"/>
          <p:nvPr>
            <p:ph idx="1" type="body"/>
          </p:nvPr>
        </p:nvSpPr>
        <p:spPr>
          <a:xfrm>
            <a:off x="5718400" y="1562575"/>
            <a:ext cx="1605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extremo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70" name="Google Shape;1470;p40"/>
          <p:cNvSpPr/>
          <p:nvPr/>
        </p:nvSpPr>
        <p:spPr>
          <a:xfrm>
            <a:off x="49275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1" name="Google Shape;1471;p40"/>
          <p:cNvSpPr/>
          <p:nvPr/>
        </p:nvSpPr>
        <p:spPr>
          <a:xfrm>
            <a:off x="1174200" y="31756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72" name="Google Shape;1472;p40"/>
          <p:cNvCxnSpPr>
            <a:stCxn id="1470" idx="6"/>
            <a:endCxn id="1471" idx="2"/>
          </p:cNvCxnSpPr>
          <p:nvPr/>
        </p:nvCxnSpPr>
        <p:spPr>
          <a:xfrm>
            <a:off x="8821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3" name="Google Shape;1473;p40"/>
          <p:cNvSpPr/>
          <p:nvPr/>
        </p:nvSpPr>
        <p:spPr>
          <a:xfrm>
            <a:off x="1855650" y="31756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4" name="Google Shape;1474;p40"/>
          <p:cNvSpPr/>
          <p:nvPr/>
        </p:nvSpPr>
        <p:spPr>
          <a:xfrm>
            <a:off x="253710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5" name="Google Shape;1475;p40"/>
          <p:cNvSpPr/>
          <p:nvPr/>
        </p:nvSpPr>
        <p:spPr>
          <a:xfrm>
            <a:off x="321855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6" name="Google Shape;1476;p40"/>
          <p:cNvSpPr/>
          <p:nvPr/>
        </p:nvSpPr>
        <p:spPr>
          <a:xfrm>
            <a:off x="390000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7" name="Google Shape;1477;p40"/>
          <p:cNvSpPr/>
          <p:nvPr/>
        </p:nvSpPr>
        <p:spPr>
          <a:xfrm>
            <a:off x="1855650" y="255655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8" name="Google Shape;1478;p40"/>
          <p:cNvSpPr/>
          <p:nvPr/>
        </p:nvSpPr>
        <p:spPr>
          <a:xfrm>
            <a:off x="2537100" y="2556550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9" name="Google Shape;1479;p40"/>
          <p:cNvSpPr/>
          <p:nvPr/>
        </p:nvSpPr>
        <p:spPr>
          <a:xfrm>
            <a:off x="3218550" y="2556550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0" name="Google Shape;1480;p40"/>
          <p:cNvSpPr/>
          <p:nvPr/>
        </p:nvSpPr>
        <p:spPr>
          <a:xfrm>
            <a:off x="3900000" y="255655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1" name="Google Shape;1481;p40"/>
          <p:cNvSpPr/>
          <p:nvPr/>
        </p:nvSpPr>
        <p:spPr>
          <a:xfrm>
            <a:off x="3218550" y="199520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2" name="Google Shape;1482;p40"/>
          <p:cNvSpPr/>
          <p:nvPr/>
        </p:nvSpPr>
        <p:spPr>
          <a:xfrm>
            <a:off x="3900000" y="1995200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3" name="Google Shape;1483;p40"/>
          <p:cNvSpPr/>
          <p:nvPr/>
        </p:nvSpPr>
        <p:spPr>
          <a:xfrm>
            <a:off x="4581450" y="199520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84" name="Google Shape;1484;p40"/>
          <p:cNvCxnSpPr>
            <a:stCxn id="1471" idx="6"/>
            <a:endCxn id="1473" idx="2"/>
          </p:cNvCxnSpPr>
          <p:nvPr/>
        </p:nvCxnSpPr>
        <p:spPr>
          <a:xfrm>
            <a:off x="156360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p40"/>
          <p:cNvCxnSpPr>
            <a:stCxn id="1473" idx="6"/>
            <a:endCxn id="1474" idx="2"/>
          </p:cNvCxnSpPr>
          <p:nvPr/>
        </p:nvCxnSpPr>
        <p:spPr>
          <a:xfrm>
            <a:off x="22450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6" name="Google Shape;1486;p40"/>
          <p:cNvCxnSpPr>
            <a:stCxn id="1475" idx="2"/>
            <a:endCxn id="1474" idx="6"/>
          </p:cNvCxnSpPr>
          <p:nvPr/>
        </p:nvCxnSpPr>
        <p:spPr>
          <a:xfrm rot="10800000">
            <a:off x="29263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40"/>
          <p:cNvCxnSpPr>
            <a:stCxn id="1476" idx="2"/>
            <a:endCxn id="1475" idx="6"/>
          </p:cNvCxnSpPr>
          <p:nvPr/>
        </p:nvCxnSpPr>
        <p:spPr>
          <a:xfrm rot="10800000">
            <a:off x="360780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8" name="Google Shape;1488;p40"/>
          <p:cNvCxnSpPr>
            <a:endCxn id="1477" idx="3"/>
          </p:cNvCxnSpPr>
          <p:nvPr/>
        </p:nvCxnSpPr>
        <p:spPr>
          <a:xfrm flipH="1" rot="10800000">
            <a:off x="1506476" y="2830541"/>
            <a:ext cx="4062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40"/>
          <p:cNvCxnSpPr>
            <a:stCxn id="1477" idx="6"/>
            <a:endCxn id="1478" idx="2"/>
          </p:cNvCxnSpPr>
          <p:nvPr/>
        </p:nvCxnSpPr>
        <p:spPr>
          <a:xfrm>
            <a:off x="224505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p40"/>
          <p:cNvCxnSpPr>
            <a:stCxn id="1478" idx="6"/>
            <a:endCxn id="1479" idx="2"/>
          </p:cNvCxnSpPr>
          <p:nvPr/>
        </p:nvCxnSpPr>
        <p:spPr>
          <a:xfrm>
            <a:off x="292650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1" name="Google Shape;1491;p40"/>
          <p:cNvCxnSpPr>
            <a:stCxn id="1479" idx="6"/>
            <a:endCxn id="1480" idx="2"/>
          </p:cNvCxnSpPr>
          <p:nvPr/>
        </p:nvCxnSpPr>
        <p:spPr>
          <a:xfrm>
            <a:off x="360795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2" name="Google Shape;1492;p40"/>
          <p:cNvCxnSpPr>
            <a:stCxn id="1483" idx="2"/>
            <a:endCxn id="1482" idx="6"/>
          </p:cNvCxnSpPr>
          <p:nvPr/>
        </p:nvCxnSpPr>
        <p:spPr>
          <a:xfrm rot="10800000">
            <a:off x="4289250" y="2155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3" name="Google Shape;1493;p40"/>
          <p:cNvCxnSpPr>
            <a:stCxn id="1482" idx="2"/>
            <a:endCxn id="1481" idx="6"/>
          </p:cNvCxnSpPr>
          <p:nvPr/>
        </p:nvCxnSpPr>
        <p:spPr>
          <a:xfrm rot="10800000">
            <a:off x="3607800" y="2155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4" name="Google Shape;1494;p40"/>
          <p:cNvCxnSpPr>
            <a:stCxn id="1481" idx="3"/>
            <a:endCxn id="1478" idx="7"/>
          </p:cNvCxnSpPr>
          <p:nvPr/>
        </p:nvCxnSpPr>
        <p:spPr>
          <a:xfrm flipH="1">
            <a:off x="2869376" y="2269191"/>
            <a:ext cx="4062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5" name="Google Shape;1495;p40"/>
          <p:cNvSpPr/>
          <p:nvPr/>
        </p:nvSpPr>
        <p:spPr>
          <a:xfrm>
            <a:off x="5382350" y="173572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96" name="Google Shape;1496;p40"/>
          <p:cNvSpPr txBox="1"/>
          <p:nvPr>
            <p:ph idx="4294967295" type="subTitle"/>
          </p:nvPr>
        </p:nvSpPr>
        <p:spPr>
          <a:xfrm>
            <a:off x="5773900" y="2034325"/>
            <a:ext cx="18051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raíz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97" name="Google Shape;1497;p40"/>
          <p:cNvSpPr/>
          <p:nvPr/>
        </p:nvSpPr>
        <p:spPr>
          <a:xfrm>
            <a:off x="5382350" y="22078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98" name="Google Shape;1498;p40"/>
          <p:cNvSpPr/>
          <p:nvPr/>
        </p:nvSpPr>
        <p:spPr>
          <a:xfrm>
            <a:off x="5382350" y="2680025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99" name="Google Shape;1499;p40"/>
          <p:cNvSpPr txBox="1"/>
          <p:nvPr>
            <p:ph idx="4294967295" type="subTitle"/>
          </p:nvPr>
        </p:nvSpPr>
        <p:spPr>
          <a:xfrm>
            <a:off x="5773900" y="2529075"/>
            <a:ext cx="31938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rama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0" name="Google Shape;1500;p40"/>
          <p:cNvSpPr/>
          <p:nvPr/>
        </p:nvSpPr>
        <p:spPr>
          <a:xfrm>
            <a:off x="5382350" y="31745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01" name="Google Shape;1501;p40"/>
          <p:cNvSpPr txBox="1"/>
          <p:nvPr>
            <p:ph idx="4294967295" type="subTitle"/>
          </p:nvPr>
        </p:nvSpPr>
        <p:spPr>
          <a:xfrm>
            <a:off x="5771750" y="3012225"/>
            <a:ext cx="3414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directo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2" name="Google Shape;1502;p40"/>
          <p:cNvSpPr/>
          <p:nvPr/>
        </p:nvSpPr>
        <p:spPr>
          <a:xfrm>
            <a:off x="5382350" y="366912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03" name="Google Shape;1503;p40"/>
          <p:cNvSpPr txBox="1"/>
          <p:nvPr>
            <p:ph idx="4294967295" type="subTitle"/>
          </p:nvPr>
        </p:nvSpPr>
        <p:spPr>
          <a:xfrm>
            <a:off x="5619475" y="3548325"/>
            <a:ext cx="1671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simple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4" name="Google Shape;1504;p40"/>
          <p:cNvSpPr txBox="1"/>
          <p:nvPr>
            <p:ph idx="4294967295" type="subTitle"/>
          </p:nvPr>
        </p:nvSpPr>
        <p:spPr>
          <a:xfrm>
            <a:off x="540725" y="4163675"/>
            <a:ext cx="5991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Podemos modelar cada bloque y sabemos cómo conectarlos …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como jugar Lego!!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5" name="Google Shape;1505;p40"/>
          <p:cNvSpPr txBox="1"/>
          <p:nvPr>
            <p:ph idx="4294967295" type="subTitle"/>
          </p:nvPr>
        </p:nvSpPr>
        <p:spPr>
          <a:xfrm>
            <a:off x="7077550" y="489750"/>
            <a:ext cx="20664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Criterio de clasificación desarrollado en el marco de este trabajo.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6" name="Google Shape;1506;p40"/>
          <p:cNvSpPr/>
          <p:nvPr/>
        </p:nvSpPr>
        <p:spPr>
          <a:xfrm>
            <a:off x="6852011" y="641441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4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512" name="Google Shape;1512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3" name="Google Shape;1513;p4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41"/>
          <p:cNvSpPr txBox="1"/>
          <p:nvPr>
            <p:ph idx="1" type="body"/>
          </p:nvPr>
        </p:nvSpPr>
        <p:spPr>
          <a:xfrm>
            <a:off x="749375" y="4163675"/>
            <a:ext cx="57828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https://www.youtube.com/watch?v=MFB-p1IhvYs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15" name="Google Shape;15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50" y="1463575"/>
            <a:ext cx="6712399" cy="2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41"/>
          <p:cNvSpPr txBox="1"/>
          <p:nvPr/>
        </p:nvSpPr>
        <p:spPr>
          <a:xfrm>
            <a:off x="6923950" y="615150"/>
            <a:ext cx="2220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Implementado en Python en el marco de este trabajo.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7" name="Google Shape;1517;p41"/>
          <p:cNvSpPr/>
          <p:nvPr/>
        </p:nvSpPr>
        <p:spPr>
          <a:xfrm>
            <a:off x="6770361" y="8243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523" name="Google Shape;1523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4" name="Google Shape;1524;p4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42"/>
          <p:cNvSpPr txBox="1"/>
          <p:nvPr/>
        </p:nvSpPr>
        <p:spPr>
          <a:xfrm>
            <a:off x="6923950" y="615150"/>
            <a:ext cx="2220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Implementado en Python en el marco de este trabajo.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6" name="Google Shape;1526;p42"/>
          <p:cNvSpPr/>
          <p:nvPr/>
        </p:nvSpPr>
        <p:spPr>
          <a:xfrm>
            <a:off x="6770361" y="8243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ICSAFe - Sistema de enclavamientos electrónico" id="1527" name="Google Shape;1527;p42" title="[GICSAFe][Analizador de topologias ferroviarias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151" y="1345025"/>
            <a:ext cx="5065776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4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RISC: el enfoque geográfico</a:t>
            </a:r>
            <a:endParaRPr/>
          </a:p>
        </p:txBody>
      </p:sp>
      <p:sp>
        <p:nvSpPr>
          <p:cNvPr id="1533" name="Google Shape;1533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4" name="Google Shape;1534;p4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43"/>
          <p:cNvSpPr txBox="1"/>
          <p:nvPr>
            <p:ph idx="1" type="body"/>
          </p:nvPr>
        </p:nvSpPr>
        <p:spPr>
          <a:xfrm>
            <a:off x="5066663" y="4802825"/>
            <a:ext cx="1331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6" name="Google Shape;1536;p43"/>
          <p:cNvSpPr/>
          <p:nvPr/>
        </p:nvSpPr>
        <p:spPr>
          <a:xfrm>
            <a:off x="3028375" y="1917525"/>
            <a:ext cx="16227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4652386" y="283873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43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43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43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43"/>
          <p:cNvSpPr/>
          <p:nvPr/>
        </p:nvSpPr>
        <p:spPr>
          <a:xfrm>
            <a:off x="4648386" y="23749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43"/>
          <p:cNvSpPr/>
          <p:nvPr/>
        </p:nvSpPr>
        <p:spPr>
          <a:xfrm>
            <a:off x="4652386" y="330251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43"/>
          <p:cNvSpPr/>
          <p:nvPr/>
        </p:nvSpPr>
        <p:spPr>
          <a:xfrm>
            <a:off x="6183525" y="1452575"/>
            <a:ext cx="2108100" cy="274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43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43"/>
          <p:cNvSpPr/>
          <p:nvPr/>
        </p:nvSpPr>
        <p:spPr>
          <a:xfrm>
            <a:off x="8290552" y="2651851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3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43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43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43"/>
          <p:cNvSpPr/>
          <p:nvPr/>
        </p:nvSpPr>
        <p:spPr>
          <a:xfrm>
            <a:off x="8290552" y="201176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43"/>
          <p:cNvSpPr/>
          <p:nvPr/>
        </p:nvSpPr>
        <p:spPr>
          <a:xfrm>
            <a:off x="8290552" y="3291938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43"/>
          <p:cNvSpPr/>
          <p:nvPr/>
        </p:nvSpPr>
        <p:spPr>
          <a:xfrm>
            <a:off x="558578" y="2293288"/>
            <a:ext cx="11184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43"/>
          <p:cNvSpPr/>
          <p:nvPr/>
        </p:nvSpPr>
        <p:spPr>
          <a:xfrm>
            <a:off x="169000" y="246246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43"/>
          <p:cNvSpPr/>
          <p:nvPr/>
        </p:nvSpPr>
        <p:spPr>
          <a:xfrm>
            <a:off x="1682682" y="289952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43"/>
          <p:cNvSpPr/>
          <p:nvPr/>
        </p:nvSpPr>
        <p:spPr>
          <a:xfrm>
            <a:off x="169000" y="275221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43"/>
          <p:cNvSpPr/>
          <p:nvPr/>
        </p:nvSpPr>
        <p:spPr>
          <a:xfrm>
            <a:off x="169000" y="304196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43"/>
          <p:cNvSpPr/>
          <p:nvPr/>
        </p:nvSpPr>
        <p:spPr>
          <a:xfrm>
            <a:off x="169000" y="333171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43"/>
          <p:cNvSpPr/>
          <p:nvPr/>
        </p:nvSpPr>
        <p:spPr>
          <a:xfrm>
            <a:off x="1682682" y="2579892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43"/>
          <p:cNvSpPr/>
          <p:nvPr/>
        </p:nvSpPr>
        <p:spPr>
          <a:xfrm>
            <a:off x="1682682" y="321914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43"/>
          <p:cNvSpPr/>
          <p:nvPr/>
        </p:nvSpPr>
        <p:spPr>
          <a:xfrm>
            <a:off x="612945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43"/>
          <p:cNvSpPr/>
          <p:nvPr/>
        </p:nvSpPr>
        <p:spPr>
          <a:xfrm>
            <a:off x="612938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43"/>
          <p:cNvSpPr/>
          <p:nvPr/>
        </p:nvSpPr>
        <p:spPr>
          <a:xfrm>
            <a:off x="763533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43"/>
          <p:cNvSpPr/>
          <p:nvPr/>
        </p:nvSpPr>
        <p:spPr>
          <a:xfrm>
            <a:off x="763533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43"/>
          <p:cNvSpPr/>
          <p:nvPr/>
        </p:nvSpPr>
        <p:spPr>
          <a:xfrm>
            <a:off x="914121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43"/>
          <p:cNvSpPr/>
          <p:nvPr/>
        </p:nvSpPr>
        <p:spPr>
          <a:xfrm>
            <a:off x="612945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43"/>
          <p:cNvSpPr/>
          <p:nvPr/>
        </p:nvSpPr>
        <p:spPr>
          <a:xfrm>
            <a:off x="914114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43"/>
          <p:cNvSpPr/>
          <p:nvPr/>
        </p:nvSpPr>
        <p:spPr>
          <a:xfrm>
            <a:off x="914121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43"/>
          <p:cNvSpPr/>
          <p:nvPr/>
        </p:nvSpPr>
        <p:spPr>
          <a:xfrm>
            <a:off x="763526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43"/>
          <p:cNvSpPr/>
          <p:nvPr/>
        </p:nvSpPr>
        <p:spPr>
          <a:xfrm>
            <a:off x="1064709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43"/>
          <p:cNvSpPr/>
          <p:nvPr/>
        </p:nvSpPr>
        <p:spPr>
          <a:xfrm>
            <a:off x="1064702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43"/>
          <p:cNvSpPr/>
          <p:nvPr/>
        </p:nvSpPr>
        <p:spPr>
          <a:xfrm>
            <a:off x="1215297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43"/>
          <p:cNvSpPr/>
          <p:nvPr/>
        </p:nvSpPr>
        <p:spPr>
          <a:xfrm>
            <a:off x="1215297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43"/>
          <p:cNvSpPr/>
          <p:nvPr/>
        </p:nvSpPr>
        <p:spPr>
          <a:xfrm>
            <a:off x="1365885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43"/>
          <p:cNvSpPr/>
          <p:nvPr/>
        </p:nvSpPr>
        <p:spPr>
          <a:xfrm>
            <a:off x="1064709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43"/>
          <p:cNvSpPr/>
          <p:nvPr/>
        </p:nvSpPr>
        <p:spPr>
          <a:xfrm>
            <a:off x="1365878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43"/>
          <p:cNvSpPr/>
          <p:nvPr/>
        </p:nvSpPr>
        <p:spPr>
          <a:xfrm>
            <a:off x="1365885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43"/>
          <p:cNvSpPr/>
          <p:nvPr/>
        </p:nvSpPr>
        <p:spPr>
          <a:xfrm>
            <a:off x="1215290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43"/>
          <p:cNvSpPr/>
          <p:nvPr/>
        </p:nvSpPr>
        <p:spPr>
          <a:xfrm>
            <a:off x="612945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43"/>
          <p:cNvSpPr/>
          <p:nvPr/>
        </p:nvSpPr>
        <p:spPr>
          <a:xfrm>
            <a:off x="612938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43"/>
          <p:cNvSpPr/>
          <p:nvPr/>
        </p:nvSpPr>
        <p:spPr>
          <a:xfrm>
            <a:off x="763533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43"/>
          <p:cNvSpPr/>
          <p:nvPr/>
        </p:nvSpPr>
        <p:spPr>
          <a:xfrm>
            <a:off x="763533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43"/>
          <p:cNvSpPr/>
          <p:nvPr/>
        </p:nvSpPr>
        <p:spPr>
          <a:xfrm>
            <a:off x="914121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43"/>
          <p:cNvSpPr/>
          <p:nvPr/>
        </p:nvSpPr>
        <p:spPr>
          <a:xfrm>
            <a:off x="612945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43"/>
          <p:cNvSpPr/>
          <p:nvPr/>
        </p:nvSpPr>
        <p:spPr>
          <a:xfrm>
            <a:off x="914114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43"/>
          <p:cNvSpPr/>
          <p:nvPr/>
        </p:nvSpPr>
        <p:spPr>
          <a:xfrm>
            <a:off x="914121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43"/>
          <p:cNvSpPr/>
          <p:nvPr/>
        </p:nvSpPr>
        <p:spPr>
          <a:xfrm>
            <a:off x="763526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43"/>
          <p:cNvSpPr/>
          <p:nvPr/>
        </p:nvSpPr>
        <p:spPr>
          <a:xfrm>
            <a:off x="1064709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43"/>
          <p:cNvSpPr/>
          <p:nvPr/>
        </p:nvSpPr>
        <p:spPr>
          <a:xfrm>
            <a:off x="1064702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43"/>
          <p:cNvSpPr/>
          <p:nvPr/>
        </p:nvSpPr>
        <p:spPr>
          <a:xfrm>
            <a:off x="1215297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43"/>
          <p:cNvSpPr/>
          <p:nvPr/>
        </p:nvSpPr>
        <p:spPr>
          <a:xfrm>
            <a:off x="1215297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43"/>
          <p:cNvSpPr/>
          <p:nvPr/>
        </p:nvSpPr>
        <p:spPr>
          <a:xfrm>
            <a:off x="1365885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43"/>
          <p:cNvSpPr/>
          <p:nvPr/>
        </p:nvSpPr>
        <p:spPr>
          <a:xfrm>
            <a:off x="1064709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43"/>
          <p:cNvSpPr/>
          <p:nvPr/>
        </p:nvSpPr>
        <p:spPr>
          <a:xfrm>
            <a:off x="1365878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43"/>
          <p:cNvSpPr/>
          <p:nvPr/>
        </p:nvSpPr>
        <p:spPr>
          <a:xfrm>
            <a:off x="1365885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43"/>
          <p:cNvSpPr/>
          <p:nvPr/>
        </p:nvSpPr>
        <p:spPr>
          <a:xfrm>
            <a:off x="1215290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43"/>
          <p:cNvSpPr/>
          <p:nvPr/>
        </p:nvSpPr>
        <p:spPr>
          <a:xfrm>
            <a:off x="1515200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43"/>
          <p:cNvSpPr/>
          <p:nvPr/>
        </p:nvSpPr>
        <p:spPr>
          <a:xfrm>
            <a:off x="1515200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43"/>
          <p:cNvSpPr/>
          <p:nvPr/>
        </p:nvSpPr>
        <p:spPr>
          <a:xfrm>
            <a:off x="1515193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43"/>
          <p:cNvSpPr/>
          <p:nvPr/>
        </p:nvSpPr>
        <p:spPr>
          <a:xfrm>
            <a:off x="1515200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43"/>
          <p:cNvSpPr/>
          <p:nvPr/>
        </p:nvSpPr>
        <p:spPr>
          <a:xfrm>
            <a:off x="1515200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43"/>
          <p:cNvSpPr/>
          <p:nvPr/>
        </p:nvSpPr>
        <p:spPr>
          <a:xfrm>
            <a:off x="1515193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43"/>
          <p:cNvSpPr/>
          <p:nvPr/>
        </p:nvSpPr>
        <p:spPr>
          <a:xfrm>
            <a:off x="613582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43"/>
          <p:cNvSpPr/>
          <p:nvPr/>
        </p:nvSpPr>
        <p:spPr>
          <a:xfrm>
            <a:off x="764170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43"/>
          <p:cNvSpPr/>
          <p:nvPr/>
        </p:nvSpPr>
        <p:spPr>
          <a:xfrm>
            <a:off x="914751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43"/>
          <p:cNvSpPr/>
          <p:nvPr/>
        </p:nvSpPr>
        <p:spPr>
          <a:xfrm>
            <a:off x="1065346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43"/>
          <p:cNvSpPr/>
          <p:nvPr/>
        </p:nvSpPr>
        <p:spPr>
          <a:xfrm>
            <a:off x="1215934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43"/>
          <p:cNvSpPr/>
          <p:nvPr/>
        </p:nvSpPr>
        <p:spPr>
          <a:xfrm>
            <a:off x="1366515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43"/>
          <p:cNvSpPr/>
          <p:nvPr/>
        </p:nvSpPr>
        <p:spPr>
          <a:xfrm>
            <a:off x="1515837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43"/>
          <p:cNvSpPr/>
          <p:nvPr/>
        </p:nvSpPr>
        <p:spPr>
          <a:xfrm>
            <a:off x="614219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43"/>
          <p:cNvSpPr/>
          <p:nvPr/>
        </p:nvSpPr>
        <p:spPr>
          <a:xfrm>
            <a:off x="764814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43"/>
          <p:cNvSpPr/>
          <p:nvPr/>
        </p:nvSpPr>
        <p:spPr>
          <a:xfrm>
            <a:off x="915402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43"/>
          <p:cNvSpPr/>
          <p:nvPr/>
        </p:nvSpPr>
        <p:spPr>
          <a:xfrm>
            <a:off x="1065983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43"/>
          <p:cNvSpPr/>
          <p:nvPr/>
        </p:nvSpPr>
        <p:spPr>
          <a:xfrm>
            <a:off x="1216578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43"/>
          <p:cNvSpPr/>
          <p:nvPr/>
        </p:nvSpPr>
        <p:spPr>
          <a:xfrm>
            <a:off x="1367166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43"/>
          <p:cNvSpPr/>
          <p:nvPr/>
        </p:nvSpPr>
        <p:spPr>
          <a:xfrm>
            <a:off x="1516482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43"/>
          <p:cNvSpPr/>
          <p:nvPr/>
        </p:nvSpPr>
        <p:spPr>
          <a:xfrm>
            <a:off x="3105358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43"/>
          <p:cNvSpPr/>
          <p:nvPr/>
        </p:nvSpPr>
        <p:spPr>
          <a:xfrm>
            <a:off x="3105351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43"/>
          <p:cNvSpPr/>
          <p:nvPr/>
        </p:nvSpPr>
        <p:spPr>
          <a:xfrm>
            <a:off x="3255946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43"/>
          <p:cNvSpPr/>
          <p:nvPr/>
        </p:nvSpPr>
        <p:spPr>
          <a:xfrm>
            <a:off x="3255946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43"/>
          <p:cNvSpPr/>
          <p:nvPr/>
        </p:nvSpPr>
        <p:spPr>
          <a:xfrm>
            <a:off x="3406534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43"/>
          <p:cNvSpPr/>
          <p:nvPr/>
        </p:nvSpPr>
        <p:spPr>
          <a:xfrm>
            <a:off x="3105358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43"/>
          <p:cNvSpPr/>
          <p:nvPr/>
        </p:nvSpPr>
        <p:spPr>
          <a:xfrm>
            <a:off x="3406527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43"/>
          <p:cNvSpPr/>
          <p:nvPr/>
        </p:nvSpPr>
        <p:spPr>
          <a:xfrm>
            <a:off x="3406534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43"/>
          <p:cNvSpPr/>
          <p:nvPr/>
        </p:nvSpPr>
        <p:spPr>
          <a:xfrm>
            <a:off x="3255939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43"/>
          <p:cNvSpPr/>
          <p:nvPr/>
        </p:nvSpPr>
        <p:spPr>
          <a:xfrm>
            <a:off x="3557122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43"/>
          <p:cNvSpPr/>
          <p:nvPr/>
        </p:nvSpPr>
        <p:spPr>
          <a:xfrm>
            <a:off x="3557115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43"/>
          <p:cNvSpPr/>
          <p:nvPr/>
        </p:nvSpPr>
        <p:spPr>
          <a:xfrm>
            <a:off x="3707710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43"/>
          <p:cNvSpPr/>
          <p:nvPr/>
        </p:nvSpPr>
        <p:spPr>
          <a:xfrm>
            <a:off x="3707710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43"/>
          <p:cNvSpPr/>
          <p:nvPr/>
        </p:nvSpPr>
        <p:spPr>
          <a:xfrm>
            <a:off x="3858298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43"/>
          <p:cNvSpPr/>
          <p:nvPr/>
        </p:nvSpPr>
        <p:spPr>
          <a:xfrm>
            <a:off x="3557122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43"/>
          <p:cNvSpPr/>
          <p:nvPr/>
        </p:nvSpPr>
        <p:spPr>
          <a:xfrm>
            <a:off x="3858291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43"/>
          <p:cNvSpPr/>
          <p:nvPr/>
        </p:nvSpPr>
        <p:spPr>
          <a:xfrm>
            <a:off x="3858298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43"/>
          <p:cNvSpPr/>
          <p:nvPr/>
        </p:nvSpPr>
        <p:spPr>
          <a:xfrm>
            <a:off x="3707703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43"/>
          <p:cNvSpPr/>
          <p:nvPr/>
        </p:nvSpPr>
        <p:spPr>
          <a:xfrm>
            <a:off x="3105358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43"/>
          <p:cNvSpPr/>
          <p:nvPr/>
        </p:nvSpPr>
        <p:spPr>
          <a:xfrm>
            <a:off x="3105351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43"/>
          <p:cNvSpPr/>
          <p:nvPr/>
        </p:nvSpPr>
        <p:spPr>
          <a:xfrm>
            <a:off x="3255946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43"/>
          <p:cNvSpPr/>
          <p:nvPr/>
        </p:nvSpPr>
        <p:spPr>
          <a:xfrm>
            <a:off x="3255946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43"/>
          <p:cNvSpPr/>
          <p:nvPr/>
        </p:nvSpPr>
        <p:spPr>
          <a:xfrm>
            <a:off x="3406534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43"/>
          <p:cNvSpPr/>
          <p:nvPr/>
        </p:nvSpPr>
        <p:spPr>
          <a:xfrm>
            <a:off x="3105358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43"/>
          <p:cNvSpPr/>
          <p:nvPr/>
        </p:nvSpPr>
        <p:spPr>
          <a:xfrm>
            <a:off x="3406527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43"/>
          <p:cNvSpPr/>
          <p:nvPr/>
        </p:nvSpPr>
        <p:spPr>
          <a:xfrm>
            <a:off x="3406534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43"/>
          <p:cNvSpPr/>
          <p:nvPr/>
        </p:nvSpPr>
        <p:spPr>
          <a:xfrm>
            <a:off x="3255939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43"/>
          <p:cNvSpPr/>
          <p:nvPr/>
        </p:nvSpPr>
        <p:spPr>
          <a:xfrm>
            <a:off x="3557122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43"/>
          <p:cNvSpPr/>
          <p:nvPr/>
        </p:nvSpPr>
        <p:spPr>
          <a:xfrm>
            <a:off x="3557115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43"/>
          <p:cNvSpPr/>
          <p:nvPr/>
        </p:nvSpPr>
        <p:spPr>
          <a:xfrm>
            <a:off x="3707710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43"/>
          <p:cNvSpPr/>
          <p:nvPr/>
        </p:nvSpPr>
        <p:spPr>
          <a:xfrm>
            <a:off x="3707710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43"/>
          <p:cNvSpPr/>
          <p:nvPr/>
        </p:nvSpPr>
        <p:spPr>
          <a:xfrm>
            <a:off x="3858298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43"/>
          <p:cNvSpPr/>
          <p:nvPr/>
        </p:nvSpPr>
        <p:spPr>
          <a:xfrm>
            <a:off x="3557122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43"/>
          <p:cNvSpPr/>
          <p:nvPr/>
        </p:nvSpPr>
        <p:spPr>
          <a:xfrm>
            <a:off x="3858291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43"/>
          <p:cNvSpPr/>
          <p:nvPr/>
        </p:nvSpPr>
        <p:spPr>
          <a:xfrm>
            <a:off x="3858298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43"/>
          <p:cNvSpPr/>
          <p:nvPr/>
        </p:nvSpPr>
        <p:spPr>
          <a:xfrm>
            <a:off x="3707703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43"/>
          <p:cNvSpPr/>
          <p:nvPr/>
        </p:nvSpPr>
        <p:spPr>
          <a:xfrm>
            <a:off x="4007613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43"/>
          <p:cNvSpPr/>
          <p:nvPr/>
        </p:nvSpPr>
        <p:spPr>
          <a:xfrm>
            <a:off x="4007613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43"/>
          <p:cNvSpPr/>
          <p:nvPr/>
        </p:nvSpPr>
        <p:spPr>
          <a:xfrm>
            <a:off x="4007606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43"/>
          <p:cNvSpPr/>
          <p:nvPr/>
        </p:nvSpPr>
        <p:spPr>
          <a:xfrm>
            <a:off x="4007613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43"/>
          <p:cNvSpPr/>
          <p:nvPr/>
        </p:nvSpPr>
        <p:spPr>
          <a:xfrm>
            <a:off x="4007613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43"/>
          <p:cNvSpPr/>
          <p:nvPr/>
        </p:nvSpPr>
        <p:spPr>
          <a:xfrm>
            <a:off x="4007606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43"/>
          <p:cNvSpPr/>
          <p:nvPr/>
        </p:nvSpPr>
        <p:spPr>
          <a:xfrm>
            <a:off x="3105994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43"/>
          <p:cNvSpPr/>
          <p:nvPr/>
        </p:nvSpPr>
        <p:spPr>
          <a:xfrm>
            <a:off x="3256582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43"/>
          <p:cNvSpPr/>
          <p:nvPr/>
        </p:nvSpPr>
        <p:spPr>
          <a:xfrm>
            <a:off x="3407163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43"/>
          <p:cNvSpPr/>
          <p:nvPr/>
        </p:nvSpPr>
        <p:spPr>
          <a:xfrm>
            <a:off x="3557758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43"/>
          <p:cNvSpPr/>
          <p:nvPr/>
        </p:nvSpPr>
        <p:spPr>
          <a:xfrm>
            <a:off x="3708346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43"/>
          <p:cNvSpPr/>
          <p:nvPr/>
        </p:nvSpPr>
        <p:spPr>
          <a:xfrm>
            <a:off x="3858927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43"/>
          <p:cNvSpPr/>
          <p:nvPr/>
        </p:nvSpPr>
        <p:spPr>
          <a:xfrm>
            <a:off x="4008249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43"/>
          <p:cNvSpPr/>
          <p:nvPr/>
        </p:nvSpPr>
        <p:spPr>
          <a:xfrm>
            <a:off x="3106632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43"/>
          <p:cNvSpPr/>
          <p:nvPr/>
        </p:nvSpPr>
        <p:spPr>
          <a:xfrm>
            <a:off x="3257227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43"/>
          <p:cNvSpPr/>
          <p:nvPr/>
        </p:nvSpPr>
        <p:spPr>
          <a:xfrm>
            <a:off x="3407815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43"/>
          <p:cNvSpPr/>
          <p:nvPr/>
        </p:nvSpPr>
        <p:spPr>
          <a:xfrm>
            <a:off x="3558396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43"/>
          <p:cNvSpPr/>
          <p:nvPr/>
        </p:nvSpPr>
        <p:spPr>
          <a:xfrm>
            <a:off x="3708991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43"/>
          <p:cNvSpPr/>
          <p:nvPr/>
        </p:nvSpPr>
        <p:spPr>
          <a:xfrm>
            <a:off x="3859579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43"/>
          <p:cNvSpPr/>
          <p:nvPr/>
        </p:nvSpPr>
        <p:spPr>
          <a:xfrm>
            <a:off x="4008894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43"/>
          <p:cNvSpPr/>
          <p:nvPr/>
        </p:nvSpPr>
        <p:spPr>
          <a:xfrm>
            <a:off x="4158233" y="37904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43"/>
          <p:cNvSpPr/>
          <p:nvPr/>
        </p:nvSpPr>
        <p:spPr>
          <a:xfrm>
            <a:off x="4158226" y="36272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43"/>
          <p:cNvSpPr/>
          <p:nvPr/>
        </p:nvSpPr>
        <p:spPr>
          <a:xfrm>
            <a:off x="4308821" y="36272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43"/>
          <p:cNvSpPr/>
          <p:nvPr/>
        </p:nvSpPr>
        <p:spPr>
          <a:xfrm>
            <a:off x="4308821" y="379047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43"/>
          <p:cNvSpPr/>
          <p:nvPr/>
        </p:nvSpPr>
        <p:spPr>
          <a:xfrm>
            <a:off x="4459409" y="362724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43"/>
          <p:cNvSpPr/>
          <p:nvPr/>
        </p:nvSpPr>
        <p:spPr>
          <a:xfrm>
            <a:off x="4158233" y="34640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43"/>
          <p:cNvSpPr/>
          <p:nvPr/>
        </p:nvSpPr>
        <p:spPr>
          <a:xfrm>
            <a:off x="4459402" y="37904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43"/>
          <p:cNvSpPr/>
          <p:nvPr/>
        </p:nvSpPr>
        <p:spPr>
          <a:xfrm>
            <a:off x="4459409" y="346400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43"/>
          <p:cNvSpPr/>
          <p:nvPr/>
        </p:nvSpPr>
        <p:spPr>
          <a:xfrm>
            <a:off x="4308814" y="34640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43"/>
          <p:cNvSpPr/>
          <p:nvPr/>
        </p:nvSpPr>
        <p:spPr>
          <a:xfrm>
            <a:off x="4158233" y="33007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43"/>
          <p:cNvSpPr/>
          <p:nvPr/>
        </p:nvSpPr>
        <p:spPr>
          <a:xfrm>
            <a:off x="4158226" y="31375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43"/>
          <p:cNvSpPr/>
          <p:nvPr/>
        </p:nvSpPr>
        <p:spPr>
          <a:xfrm>
            <a:off x="4308821" y="31375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43"/>
          <p:cNvSpPr/>
          <p:nvPr/>
        </p:nvSpPr>
        <p:spPr>
          <a:xfrm>
            <a:off x="4308821" y="330076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43"/>
          <p:cNvSpPr/>
          <p:nvPr/>
        </p:nvSpPr>
        <p:spPr>
          <a:xfrm>
            <a:off x="4459409" y="313753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43"/>
          <p:cNvSpPr/>
          <p:nvPr/>
        </p:nvSpPr>
        <p:spPr>
          <a:xfrm>
            <a:off x="4158233" y="29742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43"/>
          <p:cNvSpPr/>
          <p:nvPr/>
        </p:nvSpPr>
        <p:spPr>
          <a:xfrm>
            <a:off x="4459402" y="33007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43"/>
          <p:cNvSpPr/>
          <p:nvPr/>
        </p:nvSpPr>
        <p:spPr>
          <a:xfrm>
            <a:off x="4459409" y="29742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43"/>
          <p:cNvSpPr/>
          <p:nvPr/>
        </p:nvSpPr>
        <p:spPr>
          <a:xfrm>
            <a:off x="4308814" y="29742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43"/>
          <p:cNvSpPr/>
          <p:nvPr/>
        </p:nvSpPr>
        <p:spPr>
          <a:xfrm>
            <a:off x="4158869" y="28110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43"/>
          <p:cNvSpPr/>
          <p:nvPr/>
        </p:nvSpPr>
        <p:spPr>
          <a:xfrm>
            <a:off x="4309457" y="28110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43"/>
          <p:cNvSpPr/>
          <p:nvPr/>
        </p:nvSpPr>
        <p:spPr>
          <a:xfrm>
            <a:off x="4460038" y="28110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43"/>
          <p:cNvSpPr/>
          <p:nvPr/>
        </p:nvSpPr>
        <p:spPr>
          <a:xfrm>
            <a:off x="4159507" y="26478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43"/>
          <p:cNvSpPr/>
          <p:nvPr/>
        </p:nvSpPr>
        <p:spPr>
          <a:xfrm>
            <a:off x="4310102" y="264782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43"/>
          <p:cNvSpPr/>
          <p:nvPr/>
        </p:nvSpPr>
        <p:spPr>
          <a:xfrm>
            <a:off x="4460690" y="26478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43"/>
          <p:cNvSpPr/>
          <p:nvPr/>
        </p:nvSpPr>
        <p:spPr>
          <a:xfrm>
            <a:off x="3097358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43"/>
          <p:cNvSpPr/>
          <p:nvPr/>
        </p:nvSpPr>
        <p:spPr>
          <a:xfrm>
            <a:off x="3398534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43"/>
          <p:cNvSpPr/>
          <p:nvPr/>
        </p:nvSpPr>
        <p:spPr>
          <a:xfrm>
            <a:off x="3247939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43"/>
          <p:cNvSpPr/>
          <p:nvPr/>
        </p:nvSpPr>
        <p:spPr>
          <a:xfrm>
            <a:off x="3549122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43"/>
          <p:cNvSpPr/>
          <p:nvPr/>
        </p:nvSpPr>
        <p:spPr>
          <a:xfrm>
            <a:off x="3850298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43"/>
          <p:cNvSpPr/>
          <p:nvPr/>
        </p:nvSpPr>
        <p:spPr>
          <a:xfrm>
            <a:off x="3699703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43"/>
          <p:cNvSpPr/>
          <p:nvPr/>
        </p:nvSpPr>
        <p:spPr>
          <a:xfrm>
            <a:off x="3999606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43"/>
          <p:cNvSpPr/>
          <p:nvPr/>
        </p:nvSpPr>
        <p:spPr>
          <a:xfrm>
            <a:off x="3097994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43"/>
          <p:cNvSpPr/>
          <p:nvPr/>
        </p:nvSpPr>
        <p:spPr>
          <a:xfrm>
            <a:off x="3248582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43"/>
          <p:cNvSpPr/>
          <p:nvPr/>
        </p:nvSpPr>
        <p:spPr>
          <a:xfrm>
            <a:off x="3399163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43"/>
          <p:cNvSpPr/>
          <p:nvPr/>
        </p:nvSpPr>
        <p:spPr>
          <a:xfrm>
            <a:off x="3549758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43"/>
          <p:cNvSpPr/>
          <p:nvPr/>
        </p:nvSpPr>
        <p:spPr>
          <a:xfrm>
            <a:off x="3700346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43"/>
          <p:cNvSpPr/>
          <p:nvPr/>
        </p:nvSpPr>
        <p:spPr>
          <a:xfrm>
            <a:off x="3850927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43"/>
          <p:cNvSpPr/>
          <p:nvPr/>
        </p:nvSpPr>
        <p:spPr>
          <a:xfrm>
            <a:off x="4000249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43"/>
          <p:cNvSpPr/>
          <p:nvPr/>
        </p:nvSpPr>
        <p:spPr>
          <a:xfrm>
            <a:off x="3098632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43"/>
          <p:cNvSpPr/>
          <p:nvPr/>
        </p:nvSpPr>
        <p:spPr>
          <a:xfrm>
            <a:off x="3249227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43"/>
          <p:cNvSpPr/>
          <p:nvPr/>
        </p:nvSpPr>
        <p:spPr>
          <a:xfrm>
            <a:off x="3399815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43"/>
          <p:cNvSpPr/>
          <p:nvPr/>
        </p:nvSpPr>
        <p:spPr>
          <a:xfrm>
            <a:off x="3550396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43"/>
          <p:cNvSpPr/>
          <p:nvPr/>
        </p:nvSpPr>
        <p:spPr>
          <a:xfrm>
            <a:off x="3700991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43"/>
          <p:cNvSpPr/>
          <p:nvPr/>
        </p:nvSpPr>
        <p:spPr>
          <a:xfrm>
            <a:off x="3851579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43"/>
          <p:cNvSpPr/>
          <p:nvPr/>
        </p:nvSpPr>
        <p:spPr>
          <a:xfrm>
            <a:off x="4000894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43"/>
          <p:cNvSpPr/>
          <p:nvPr/>
        </p:nvSpPr>
        <p:spPr>
          <a:xfrm>
            <a:off x="4150233" y="247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43"/>
          <p:cNvSpPr/>
          <p:nvPr/>
        </p:nvSpPr>
        <p:spPr>
          <a:xfrm>
            <a:off x="4451409" y="247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43"/>
          <p:cNvSpPr/>
          <p:nvPr/>
        </p:nvSpPr>
        <p:spPr>
          <a:xfrm>
            <a:off x="4300814" y="247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43"/>
          <p:cNvSpPr/>
          <p:nvPr/>
        </p:nvSpPr>
        <p:spPr>
          <a:xfrm>
            <a:off x="4150869" y="231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43"/>
          <p:cNvSpPr/>
          <p:nvPr/>
        </p:nvSpPr>
        <p:spPr>
          <a:xfrm>
            <a:off x="4301457" y="231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43"/>
          <p:cNvSpPr/>
          <p:nvPr/>
        </p:nvSpPr>
        <p:spPr>
          <a:xfrm>
            <a:off x="4452038" y="231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43"/>
          <p:cNvSpPr/>
          <p:nvPr/>
        </p:nvSpPr>
        <p:spPr>
          <a:xfrm>
            <a:off x="4151507" y="215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43"/>
          <p:cNvSpPr/>
          <p:nvPr/>
        </p:nvSpPr>
        <p:spPr>
          <a:xfrm>
            <a:off x="4302102" y="215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43"/>
          <p:cNvSpPr/>
          <p:nvPr/>
        </p:nvSpPr>
        <p:spPr>
          <a:xfrm>
            <a:off x="4452690" y="215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43"/>
          <p:cNvSpPr/>
          <p:nvPr/>
        </p:nvSpPr>
        <p:spPr>
          <a:xfrm>
            <a:off x="3097458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43"/>
          <p:cNvSpPr/>
          <p:nvPr/>
        </p:nvSpPr>
        <p:spPr>
          <a:xfrm>
            <a:off x="3398634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43"/>
          <p:cNvSpPr/>
          <p:nvPr/>
        </p:nvSpPr>
        <p:spPr>
          <a:xfrm>
            <a:off x="3248039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43"/>
          <p:cNvSpPr/>
          <p:nvPr/>
        </p:nvSpPr>
        <p:spPr>
          <a:xfrm>
            <a:off x="3549222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43"/>
          <p:cNvSpPr/>
          <p:nvPr/>
        </p:nvSpPr>
        <p:spPr>
          <a:xfrm>
            <a:off x="3850398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43"/>
          <p:cNvSpPr/>
          <p:nvPr/>
        </p:nvSpPr>
        <p:spPr>
          <a:xfrm>
            <a:off x="3699803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43"/>
          <p:cNvSpPr/>
          <p:nvPr/>
        </p:nvSpPr>
        <p:spPr>
          <a:xfrm>
            <a:off x="3999706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43"/>
          <p:cNvSpPr/>
          <p:nvPr/>
        </p:nvSpPr>
        <p:spPr>
          <a:xfrm>
            <a:off x="4150333" y="1989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43"/>
          <p:cNvSpPr/>
          <p:nvPr/>
        </p:nvSpPr>
        <p:spPr>
          <a:xfrm>
            <a:off x="4451509" y="1989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43"/>
          <p:cNvSpPr/>
          <p:nvPr/>
        </p:nvSpPr>
        <p:spPr>
          <a:xfrm>
            <a:off x="4300914" y="1989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43"/>
          <p:cNvSpPr/>
          <p:nvPr/>
        </p:nvSpPr>
        <p:spPr>
          <a:xfrm>
            <a:off x="6272433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43"/>
          <p:cNvSpPr/>
          <p:nvPr/>
        </p:nvSpPr>
        <p:spPr>
          <a:xfrm>
            <a:off x="6272426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43"/>
          <p:cNvSpPr/>
          <p:nvPr/>
        </p:nvSpPr>
        <p:spPr>
          <a:xfrm>
            <a:off x="6423021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43"/>
          <p:cNvSpPr/>
          <p:nvPr/>
        </p:nvSpPr>
        <p:spPr>
          <a:xfrm>
            <a:off x="6423021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43"/>
          <p:cNvSpPr/>
          <p:nvPr/>
        </p:nvSpPr>
        <p:spPr>
          <a:xfrm>
            <a:off x="6573609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43"/>
          <p:cNvSpPr/>
          <p:nvPr/>
        </p:nvSpPr>
        <p:spPr>
          <a:xfrm>
            <a:off x="6272433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43"/>
          <p:cNvSpPr/>
          <p:nvPr/>
        </p:nvSpPr>
        <p:spPr>
          <a:xfrm>
            <a:off x="6573602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43"/>
          <p:cNvSpPr/>
          <p:nvPr/>
        </p:nvSpPr>
        <p:spPr>
          <a:xfrm>
            <a:off x="6573609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43"/>
          <p:cNvSpPr/>
          <p:nvPr/>
        </p:nvSpPr>
        <p:spPr>
          <a:xfrm>
            <a:off x="6423014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43"/>
          <p:cNvSpPr/>
          <p:nvPr/>
        </p:nvSpPr>
        <p:spPr>
          <a:xfrm>
            <a:off x="6724197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43"/>
          <p:cNvSpPr/>
          <p:nvPr/>
        </p:nvSpPr>
        <p:spPr>
          <a:xfrm>
            <a:off x="6724190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43"/>
          <p:cNvSpPr/>
          <p:nvPr/>
        </p:nvSpPr>
        <p:spPr>
          <a:xfrm>
            <a:off x="6874785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43"/>
          <p:cNvSpPr/>
          <p:nvPr/>
        </p:nvSpPr>
        <p:spPr>
          <a:xfrm>
            <a:off x="6874785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43"/>
          <p:cNvSpPr/>
          <p:nvPr/>
        </p:nvSpPr>
        <p:spPr>
          <a:xfrm>
            <a:off x="7025373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43"/>
          <p:cNvSpPr/>
          <p:nvPr/>
        </p:nvSpPr>
        <p:spPr>
          <a:xfrm>
            <a:off x="6724197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43"/>
          <p:cNvSpPr/>
          <p:nvPr/>
        </p:nvSpPr>
        <p:spPr>
          <a:xfrm>
            <a:off x="7025366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43"/>
          <p:cNvSpPr/>
          <p:nvPr/>
        </p:nvSpPr>
        <p:spPr>
          <a:xfrm>
            <a:off x="7025373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43"/>
          <p:cNvSpPr/>
          <p:nvPr/>
        </p:nvSpPr>
        <p:spPr>
          <a:xfrm>
            <a:off x="6874778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43"/>
          <p:cNvSpPr/>
          <p:nvPr/>
        </p:nvSpPr>
        <p:spPr>
          <a:xfrm>
            <a:off x="6272433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43"/>
          <p:cNvSpPr/>
          <p:nvPr/>
        </p:nvSpPr>
        <p:spPr>
          <a:xfrm>
            <a:off x="6272426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43"/>
          <p:cNvSpPr/>
          <p:nvPr/>
        </p:nvSpPr>
        <p:spPr>
          <a:xfrm>
            <a:off x="6423021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43"/>
          <p:cNvSpPr/>
          <p:nvPr/>
        </p:nvSpPr>
        <p:spPr>
          <a:xfrm>
            <a:off x="6423021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43"/>
          <p:cNvSpPr/>
          <p:nvPr/>
        </p:nvSpPr>
        <p:spPr>
          <a:xfrm>
            <a:off x="6573609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43"/>
          <p:cNvSpPr/>
          <p:nvPr/>
        </p:nvSpPr>
        <p:spPr>
          <a:xfrm>
            <a:off x="6272433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43"/>
          <p:cNvSpPr/>
          <p:nvPr/>
        </p:nvSpPr>
        <p:spPr>
          <a:xfrm>
            <a:off x="6573602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43"/>
          <p:cNvSpPr/>
          <p:nvPr/>
        </p:nvSpPr>
        <p:spPr>
          <a:xfrm>
            <a:off x="6573609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43"/>
          <p:cNvSpPr/>
          <p:nvPr/>
        </p:nvSpPr>
        <p:spPr>
          <a:xfrm>
            <a:off x="6423014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43"/>
          <p:cNvSpPr/>
          <p:nvPr/>
        </p:nvSpPr>
        <p:spPr>
          <a:xfrm>
            <a:off x="6724197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43"/>
          <p:cNvSpPr/>
          <p:nvPr/>
        </p:nvSpPr>
        <p:spPr>
          <a:xfrm>
            <a:off x="6724190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43"/>
          <p:cNvSpPr/>
          <p:nvPr/>
        </p:nvSpPr>
        <p:spPr>
          <a:xfrm>
            <a:off x="6874785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43"/>
          <p:cNvSpPr/>
          <p:nvPr/>
        </p:nvSpPr>
        <p:spPr>
          <a:xfrm>
            <a:off x="6874785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43"/>
          <p:cNvSpPr/>
          <p:nvPr/>
        </p:nvSpPr>
        <p:spPr>
          <a:xfrm>
            <a:off x="7025373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43"/>
          <p:cNvSpPr/>
          <p:nvPr/>
        </p:nvSpPr>
        <p:spPr>
          <a:xfrm>
            <a:off x="6724197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43"/>
          <p:cNvSpPr/>
          <p:nvPr/>
        </p:nvSpPr>
        <p:spPr>
          <a:xfrm>
            <a:off x="7025366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43"/>
          <p:cNvSpPr/>
          <p:nvPr/>
        </p:nvSpPr>
        <p:spPr>
          <a:xfrm>
            <a:off x="7025373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43"/>
          <p:cNvSpPr/>
          <p:nvPr/>
        </p:nvSpPr>
        <p:spPr>
          <a:xfrm>
            <a:off x="6874778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43"/>
          <p:cNvSpPr/>
          <p:nvPr/>
        </p:nvSpPr>
        <p:spPr>
          <a:xfrm>
            <a:off x="7174688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43"/>
          <p:cNvSpPr/>
          <p:nvPr/>
        </p:nvSpPr>
        <p:spPr>
          <a:xfrm>
            <a:off x="7174688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43"/>
          <p:cNvSpPr/>
          <p:nvPr/>
        </p:nvSpPr>
        <p:spPr>
          <a:xfrm>
            <a:off x="7174681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43"/>
          <p:cNvSpPr/>
          <p:nvPr/>
        </p:nvSpPr>
        <p:spPr>
          <a:xfrm>
            <a:off x="7174688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43"/>
          <p:cNvSpPr/>
          <p:nvPr/>
        </p:nvSpPr>
        <p:spPr>
          <a:xfrm>
            <a:off x="7174688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43"/>
          <p:cNvSpPr/>
          <p:nvPr/>
        </p:nvSpPr>
        <p:spPr>
          <a:xfrm>
            <a:off x="7174681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43"/>
          <p:cNvSpPr/>
          <p:nvPr/>
        </p:nvSpPr>
        <p:spPr>
          <a:xfrm>
            <a:off x="6273069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43"/>
          <p:cNvSpPr/>
          <p:nvPr/>
        </p:nvSpPr>
        <p:spPr>
          <a:xfrm>
            <a:off x="6423657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43"/>
          <p:cNvSpPr/>
          <p:nvPr/>
        </p:nvSpPr>
        <p:spPr>
          <a:xfrm>
            <a:off x="6574238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43"/>
          <p:cNvSpPr/>
          <p:nvPr/>
        </p:nvSpPr>
        <p:spPr>
          <a:xfrm>
            <a:off x="6724833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43"/>
          <p:cNvSpPr/>
          <p:nvPr/>
        </p:nvSpPr>
        <p:spPr>
          <a:xfrm>
            <a:off x="6875421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43"/>
          <p:cNvSpPr/>
          <p:nvPr/>
        </p:nvSpPr>
        <p:spPr>
          <a:xfrm>
            <a:off x="7026002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43"/>
          <p:cNvSpPr/>
          <p:nvPr/>
        </p:nvSpPr>
        <p:spPr>
          <a:xfrm>
            <a:off x="7175324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43"/>
          <p:cNvSpPr/>
          <p:nvPr/>
        </p:nvSpPr>
        <p:spPr>
          <a:xfrm>
            <a:off x="6273707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43"/>
          <p:cNvSpPr/>
          <p:nvPr/>
        </p:nvSpPr>
        <p:spPr>
          <a:xfrm>
            <a:off x="6424302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43"/>
          <p:cNvSpPr/>
          <p:nvPr/>
        </p:nvSpPr>
        <p:spPr>
          <a:xfrm>
            <a:off x="6574890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43"/>
          <p:cNvSpPr/>
          <p:nvPr/>
        </p:nvSpPr>
        <p:spPr>
          <a:xfrm>
            <a:off x="6725471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43"/>
          <p:cNvSpPr/>
          <p:nvPr/>
        </p:nvSpPr>
        <p:spPr>
          <a:xfrm>
            <a:off x="6876066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43"/>
          <p:cNvSpPr/>
          <p:nvPr/>
        </p:nvSpPr>
        <p:spPr>
          <a:xfrm>
            <a:off x="7026654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43"/>
          <p:cNvSpPr/>
          <p:nvPr/>
        </p:nvSpPr>
        <p:spPr>
          <a:xfrm>
            <a:off x="7175969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43"/>
          <p:cNvSpPr/>
          <p:nvPr/>
        </p:nvSpPr>
        <p:spPr>
          <a:xfrm>
            <a:off x="7325308" y="399384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43"/>
          <p:cNvSpPr/>
          <p:nvPr/>
        </p:nvSpPr>
        <p:spPr>
          <a:xfrm>
            <a:off x="7325301" y="383060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43"/>
          <p:cNvSpPr/>
          <p:nvPr/>
        </p:nvSpPr>
        <p:spPr>
          <a:xfrm>
            <a:off x="7475896" y="383060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43"/>
          <p:cNvSpPr/>
          <p:nvPr/>
        </p:nvSpPr>
        <p:spPr>
          <a:xfrm>
            <a:off x="7475896" y="399384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43"/>
          <p:cNvSpPr/>
          <p:nvPr/>
        </p:nvSpPr>
        <p:spPr>
          <a:xfrm>
            <a:off x="7626484" y="383060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43"/>
          <p:cNvSpPr/>
          <p:nvPr/>
        </p:nvSpPr>
        <p:spPr>
          <a:xfrm>
            <a:off x="7325308" y="366736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43"/>
          <p:cNvSpPr/>
          <p:nvPr/>
        </p:nvSpPr>
        <p:spPr>
          <a:xfrm>
            <a:off x="7626477" y="399384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43"/>
          <p:cNvSpPr/>
          <p:nvPr/>
        </p:nvSpPr>
        <p:spPr>
          <a:xfrm>
            <a:off x="7626484" y="366736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43"/>
          <p:cNvSpPr/>
          <p:nvPr/>
        </p:nvSpPr>
        <p:spPr>
          <a:xfrm>
            <a:off x="7475889" y="366736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43"/>
          <p:cNvSpPr/>
          <p:nvPr/>
        </p:nvSpPr>
        <p:spPr>
          <a:xfrm>
            <a:off x="7325308" y="350413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43"/>
          <p:cNvSpPr/>
          <p:nvPr/>
        </p:nvSpPr>
        <p:spPr>
          <a:xfrm>
            <a:off x="7325301" y="334089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43"/>
          <p:cNvSpPr/>
          <p:nvPr/>
        </p:nvSpPr>
        <p:spPr>
          <a:xfrm>
            <a:off x="7475896" y="334089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43"/>
          <p:cNvSpPr/>
          <p:nvPr/>
        </p:nvSpPr>
        <p:spPr>
          <a:xfrm>
            <a:off x="7475896" y="350413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43"/>
          <p:cNvSpPr/>
          <p:nvPr/>
        </p:nvSpPr>
        <p:spPr>
          <a:xfrm>
            <a:off x="7626484" y="334089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43"/>
          <p:cNvSpPr/>
          <p:nvPr/>
        </p:nvSpPr>
        <p:spPr>
          <a:xfrm>
            <a:off x="7325308" y="317765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43"/>
          <p:cNvSpPr/>
          <p:nvPr/>
        </p:nvSpPr>
        <p:spPr>
          <a:xfrm>
            <a:off x="7626477" y="350413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43"/>
          <p:cNvSpPr/>
          <p:nvPr/>
        </p:nvSpPr>
        <p:spPr>
          <a:xfrm>
            <a:off x="7626484" y="317765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43"/>
          <p:cNvSpPr/>
          <p:nvPr/>
        </p:nvSpPr>
        <p:spPr>
          <a:xfrm>
            <a:off x="7475889" y="317765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43"/>
          <p:cNvSpPr/>
          <p:nvPr/>
        </p:nvSpPr>
        <p:spPr>
          <a:xfrm>
            <a:off x="7325944" y="30144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43"/>
          <p:cNvSpPr/>
          <p:nvPr/>
        </p:nvSpPr>
        <p:spPr>
          <a:xfrm>
            <a:off x="7476532" y="301442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43"/>
          <p:cNvSpPr/>
          <p:nvPr/>
        </p:nvSpPr>
        <p:spPr>
          <a:xfrm>
            <a:off x="7627113" y="30144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43"/>
          <p:cNvSpPr/>
          <p:nvPr/>
        </p:nvSpPr>
        <p:spPr>
          <a:xfrm>
            <a:off x="7326582" y="285118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43"/>
          <p:cNvSpPr/>
          <p:nvPr/>
        </p:nvSpPr>
        <p:spPr>
          <a:xfrm>
            <a:off x="7477177" y="285118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43"/>
          <p:cNvSpPr/>
          <p:nvPr/>
        </p:nvSpPr>
        <p:spPr>
          <a:xfrm>
            <a:off x="7627765" y="285118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43"/>
          <p:cNvSpPr/>
          <p:nvPr/>
        </p:nvSpPr>
        <p:spPr>
          <a:xfrm>
            <a:off x="6264433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43"/>
          <p:cNvSpPr/>
          <p:nvPr/>
        </p:nvSpPr>
        <p:spPr>
          <a:xfrm>
            <a:off x="6565609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43"/>
          <p:cNvSpPr/>
          <p:nvPr/>
        </p:nvSpPr>
        <p:spPr>
          <a:xfrm>
            <a:off x="6415014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43"/>
          <p:cNvSpPr/>
          <p:nvPr/>
        </p:nvSpPr>
        <p:spPr>
          <a:xfrm>
            <a:off x="6716197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43"/>
          <p:cNvSpPr/>
          <p:nvPr/>
        </p:nvSpPr>
        <p:spPr>
          <a:xfrm>
            <a:off x="7017373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43"/>
          <p:cNvSpPr/>
          <p:nvPr/>
        </p:nvSpPr>
        <p:spPr>
          <a:xfrm>
            <a:off x="6866778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7166681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43"/>
          <p:cNvSpPr/>
          <p:nvPr/>
        </p:nvSpPr>
        <p:spPr>
          <a:xfrm>
            <a:off x="6265069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43"/>
          <p:cNvSpPr/>
          <p:nvPr/>
        </p:nvSpPr>
        <p:spPr>
          <a:xfrm>
            <a:off x="6415657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43"/>
          <p:cNvSpPr/>
          <p:nvPr/>
        </p:nvSpPr>
        <p:spPr>
          <a:xfrm>
            <a:off x="6566238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43"/>
          <p:cNvSpPr/>
          <p:nvPr/>
        </p:nvSpPr>
        <p:spPr>
          <a:xfrm>
            <a:off x="6716833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43"/>
          <p:cNvSpPr/>
          <p:nvPr/>
        </p:nvSpPr>
        <p:spPr>
          <a:xfrm>
            <a:off x="6867421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43"/>
          <p:cNvSpPr/>
          <p:nvPr/>
        </p:nvSpPr>
        <p:spPr>
          <a:xfrm>
            <a:off x="7018002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43"/>
          <p:cNvSpPr/>
          <p:nvPr/>
        </p:nvSpPr>
        <p:spPr>
          <a:xfrm>
            <a:off x="7167324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43"/>
          <p:cNvSpPr/>
          <p:nvPr/>
        </p:nvSpPr>
        <p:spPr>
          <a:xfrm>
            <a:off x="6265707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43"/>
          <p:cNvSpPr/>
          <p:nvPr/>
        </p:nvSpPr>
        <p:spPr>
          <a:xfrm>
            <a:off x="6416302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43"/>
          <p:cNvSpPr/>
          <p:nvPr/>
        </p:nvSpPr>
        <p:spPr>
          <a:xfrm>
            <a:off x="6566890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43"/>
          <p:cNvSpPr/>
          <p:nvPr/>
        </p:nvSpPr>
        <p:spPr>
          <a:xfrm>
            <a:off x="6717471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43"/>
          <p:cNvSpPr/>
          <p:nvPr/>
        </p:nvSpPr>
        <p:spPr>
          <a:xfrm>
            <a:off x="6868066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43"/>
          <p:cNvSpPr/>
          <p:nvPr/>
        </p:nvSpPr>
        <p:spPr>
          <a:xfrm>
            <a:off x="7018654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43"/>
          <p:cNvSpPr/>
          <p:nvPr/>
        </p:nvSpPr>
        <p:spPr>
          <a:xfrm>
            <a:off x="7167969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43"/>
          <p:cNvSpPr/>
          <p:nvPr/>
        </p:nvSpPr>
        <p:spPr>
          <a:xfrm>
            <a:off x="7317308" y="26807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43"/>
          <p:cNvSpPr/>
          <p:nvPr/>
        </p:nvSpPr>
        <p:spPr>
          <a:xfrm>
            <a:off x="7618484" y="26807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43"/>
          <p:cNvSpPr/>
          <p:nvPr/>
        </p:nvSpPr>
        <p:spPr>
          <a:xfrm>
            <a:off x="7467889" y="26807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43"/>
          <p:cNvSpPr/>
          <p:nvPr/>
        </p:nvSpPr>
        <p:spPr>
          <a:xfrm>
            <a:off x="7317944" y="25174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43"/>
          <p:cNvSpPr/>
          <p:nvPr/>
        </p:nvSpPr>
        <p:spPr>
          <a:xfrm>
            <a:off x="7468532" y="25174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43"/>
          <p:cNvSpPr/>
          <p:nvPr/>
        </p:nvSpPr>
        <p:spPr>
          <a:xfrm>
            <a:off x="7619113" y="25174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43"/>
          <p:cNvSpPr/>
          <p:nvPr/>
        </p:nvSpPr>
        <p:spPr>
          <a:xfrm>
            <a:off x="7318582" y="23542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43"/>
          <p:cNvSpPr/>
          <p:nvPr/>
        </p:nvSpPr>
        <p:spPr>
          <a:xfrm>
            <a:off x="7469177" y="23542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43"/>
          <p:cNvSpPr/>
          <p:nvPr/>
        </p:nvSpPr>
        <p:spPr>
          <a:xfrm>
            <a:off x="7619765" y="23542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43"/>
          <p:cNvSpPr/>
          <p:nvPr/>
        </p:nvSpPr>
        <p:spPr>
          <a:xfrm>
            <a:off x="6264533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43"/>
          <p:cNvSpPr/>
          <p:nvPr/>
        </p:nvSpPr>
        <p:spPr>
          <a:xfrm>
            <a:off x="6565709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43"/>
          <p:cNvSpPr/>
          <p:nvPr/>
        </p:nvSpPr>
        <p:spPr>
          <a:xfrm>
            <a:off x="6415114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43"/>
          <p:cNvSpPr/>
          <p:nvPr/>
        </p:nvSpPr>
        <p:spPr>
          <a:xfrm>
            <a:off x="6716297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43"/>
          <p:cNvSpPr/>
          <p:nvPr/>
        </p:nvSpPr>
        <p:spPr>
          <a:xfrm>
            <a:off x="7017473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43"/>
          <p:cNvSpPr/>
          <p:nvPr/>
        </p:nvSpPr>
        <p:spPr>
          <a:xfrm>
            <a:off x="6866878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43"/>
          <p:cNvSpPr/>
          <p:nvPr/>
        </p:nvSpPr>
        <p:spPr>
          <a:xfrm>
            <a:off x="7166781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43"/>
          <p:cNvSpPr/>
          <p:nvPr/>
        </p:nvSpPr>
        <p:spPr>
          <a:xfrm>
            <a:off x="7317408" y="2192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43"/>
          <p:cNvSpPr/>
          <p:nvPr/>
        </p:nvSpPr>
        <p:spPr>
          <a:xfrm>
            <a:off x="7618584" y="2192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43"/>
          <p:cNvSpPr/>
          <p:nvPr/>
        </p:nvSpPr>
        <p:spPr>
          <a:xfrm>
            <a:off x="7467989" y="2192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43"/>
          <p:cNvSpPr/>
          <p:nvPr/>
        </p:nvSpPr>
        <p:spPr>
          <a:xfrm>
            <a:off x="7786383" y="399022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43"/>
          <p:cNvSpPr/>
          <p:nvPr/>
        </p:nvSpPr>
        <p:spPr>
          <a:xfrm>
            <a:off x="7786376" y="382699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43"/>
          <p:cNvSpPr/>
          <p:nvPr/>
        </p:nvSpPr>
        <p:spPr>
          <a:xfrm>
            <a:off x="7936971" y="382699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43"/>
          <p:cNvSpPr/>
          <p:nvPr/>
        </p:nvSpPr>
        <p:spPr>
          <a:xfrm>
            <a:off x="7936971" y="399022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43"/>
          <p:cNvSpPr/>
          <p:nvPr/>
        </p:nvSpPr>
        <p:spPr>
          <a:xfrm>
            <a:off x="8087559" y="382699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43"/>
          <p:cNvSpPr/>
          <p:nvPr/>
        </p:nvSpPr>
        <p:spPr>
          <a:xfrm>
            <a:off x="7786383" y="366375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43"/>
          <p:cNvSpPr/>
          <p:nvPr/>
        </p:nvSpPr>
        <p:spPr>
          <a:xfrm>
            <a:off x="8087552" y="399022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43"/>
          <p:cNvSpPr/>
          <p:nvPr/>
        </p:nvSpPr>
        <p:spPr>
          <a:xfrm>
            <a:off x="8087559" y="366375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43"/>
          <p:cNvSpPr/>
          <p:nvPr/>
        </p:nvSpPr>
        <p:spPr>
          <a:xfrm>
            <a:off x="7936964" y="366375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43"/>
          <p:cNvSpPr/>
          <p:nvPr/>
        </p:nvSpPr>
        <p:spPr>
          <a:xfrm>
            <a:off x="7786383" y="350051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3"/>
          <p:cNvSpPr/>
          <p:nvPr/>
        </p:nvSpPr>
        <p:spPr>
          <a:xfrm>
            <a:off x="7786376" y="333728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43"/>
          <p:cNvSpPr/>
          <p:nvPr/>
        </p:nvSpPr>
        <p:spPr>
          <a:xfrm>
            <a:off x="7936971" y="333728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43"/>
          <p:cNvSpPr/>
          <p:nvPr/>
        </p:nvSpPr>
        <p:spPr>
          <a:xfrm>
            <a:off x="7936971" y="350051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3"/>
          <p:cNvSpPr/>
          <p:nvPr/>
        </p:nvSpPr>
        <p:spPr>
          <a:xfrm>
            <a:off x="8087559" y="333728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43"/>
          <p:cNvSpPr/>
          <p:nvPr/>
        </p:nvSpPr>
        <p:spPr>
          <a:xfrm>
            <a:off x="7786383" y="31740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43"/>
          <p:cNvSpPr/>
          <p:nvPr/>
        </p:nvSpPr>
        <p:spPr>
          <a:xfrm>
            <a:off x="8087552" y="350051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43"/>
          <p:cNvSpPr/>
          <p:nvPr/>
        </p:nvSpPr>
        <p:spPr>
          <a:xfrm>
            <a:off x="8087559" y="31740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43"/>
          <p:cNvSpPr/>
          <p:nvPr/>
        </p:nvSpPr>
        <p:spPr>
          <a:xfrm>
            <a:off x="7936964" y="31740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43"/>
          <p:cNvSpPr/>
          <p:nvPr/>
        </p:nvSpPr>
        <p:spPr>
          <a:xfrm>
            <a:off x="7787019" y="30108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43"/>
          <p:cNvSpPr/>
          <p:nvPr/>
        </p:nvSpPr>
        <p:spPr>
          <a:xfrm>
            <a:off x="7937607" y="30108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43"/>
          <p:cNvSpPr/>
          <p:nvPr/>
        </p:nvSpPr>
        <p:spPr>
          <a:xfrm>
            <a:off x="8088188" y="30108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43"/>
          <p:cNvSpPr/>
          <p:nvPr/>
        </p:nvSpPr>
        <p:spPr>
          <a:xfrm>
            <a:off x="7787657" y="28475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43"/>
          <p:cNvSpPr/>
          <p:nvPr/>
        </p:nvSpPr>
        <p:spPr>
          <a:xfrm>
            <a:off x="7938252" y="28475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43"/>
          <p:cNvSpPr/>
          <p:nvPr/>
        </p:nvSpPr>
        <p:spPr>
          <a:xfrm>
            <a:off x="8088840" y="28475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43"/>
          <p:cNvSpPr/>
          <p:nvPr/>
        </p:nvSpPr>
        <p:spPr>
          <a:xfrm>
            <a:off x="7778383" y="26771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43"/>
          <p:cNvSpPr/>
          <p:nvPr/>
        </p:nvSpPr>
        <p:spPr>
          <a:xfrm>
            <a:off x="8079559" y="26771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43"/>
          <p:cNvSpPr/>
          <p:nvPr/>
        </p:nvSpPr>
        <p:spPr>
          <a:xfrm>
            <a:off x="7928964" y="26771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43"/>
          <p:cNvSpPr/>
          <p:nvPr/>
        </p:nvSpPr>
        <p:spPr>
          <a:xfrm>
            <a:off x="7779019" y="25138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43"/>
          <p:cNvSpPr/>
          <p:nvPr/>
        </p:nvSpPr>
        <p:spPr>
          <a:xfrm>
            <a:off x="7929607" y="25138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43"/>
          <p:cNvSpPr/>
          <p:nvPr/>
        </p:nvSpPr>
        <p:spPr>
          <a:xfrm>
            <a:off x="8080188" y="25138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43"/>
          <p:cNvSpPr/>
          <p:nvPr/>
        </p:nvSpPr>
        <p:spPr>
          <a:xfrm>
            <a:off x="7779657" y="23506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43"/>
          <p:cNvSpPr/>
          <p:nvPr/>
        </p:nvSpPr>
        <p:spPr>
          <a:xfrm>
            <a:off x="7930252" y="23506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43"/>
          <p:cNvSpPr/>
          <p:nvPr/>
        </p:nvSpPr>
        <p:spPr>
          <a:xfrm>
            <a:off x="8080840" y="23506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43"/>
          <p:cNvSpPr/>
          <p:nvPr/>
        </p:nvSpPr>
        <p:spPr>
          <a:xfrm>
            <a:off x="7778483" y="21888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43"/>
          <p:cNvSpPr/>
          <p:nvPr/>
        </p:nvSpPr>
        <p:spPr>
          <a:xfrm>
            <a:off x="8079659" y="21888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43"/>
          <p:cNvSpPr/>
          <p:nvPr/>
        </p:nvSpPr>
        <p:spPr>
          <a:xfrm>
            <a:off x="7929064" y="21888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43"/>
          <p:cNvSpPr/>
          <p:nvPr/>
        </p:nvSpPr>
        <p:spPr>
          <a:xfrm>
            <a:off x="6263107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43"/>
          <p:cNvSpPr/>
          <p:nvPr/>
        </p:nvSpPr>
        <p:spPr>
          <a:xfrm>
            <a:off x="6413695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43"/>
          <p:cNvSpPr/>
          <p:nvPr/>
        </p:nvSpPr>
        <p:spPr>
          <a:xfrm>
            <a:off x="6564276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43"/>
          <p:cNvSpPr/>
          <p:nvPr/>
        </p:nvSpPr>
        <p:spPr>
          <a:xfrm>
            <a:off x="6714871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43"/>
          <p:cNvSpPr/>
          <p:nvPr/>
        </p:nvSpPr>
        <p:spPr>
          <a:xfrm>
            <a:off x="6865459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43"/>
          <p:cNvSpPr/>
          <p:nvPr/>
        </p:nvSpPr>
        <p:spPr>
          <a:xfrm>
            <a:off x="7016040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43"/>
          <p:cNvSpPr/>
          <p:nvPr/>
        </p:nvSpPr>
        <p:spPr>
          <a:xfrm>
            <a:off x="7165362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43"/>
          <p:cNvSpPr/>
          <p:nvPr/>
        </p:nvSpPr>
        <p:spPr>
          <a:xfrm>
            <a:off x="6263744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43"/>
          <p:cNvSpPr/>
          <p:nvPr/>
        </p:nvSpPr>
        <p:spPr>
          <a:xfrm>
            <a:off x="6414339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43"/>
          <p:cNvSpPr/>
          <p:nvPr/>
        </p:nvSpPr>
        <p:spPr>
          <a:xfrm>
            <a:off x="6564927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43"/>
          <p:cNvSpPr/>
          <p:nvPr/>
        </p:nvSpPr>
        <p:spPr>
          <a:xfrm>
            <a:off x="6715508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43"/>
          <p:cNvSpPr/>
          <p:nvPr/>
        </p:nvSpPr>
        <p:spPr>
          <a:xfrm>
            <a:off x="6866103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43"/>
          <p:cNvSpPr/>
          <p:nvPr/>
        </p:nvSpPr>
        <p:spPr>
          <a:xfrm>
            <a:off x="7016691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43"/>
          <p:cNvSpPr/>
          <p:nvPr/>
        </p:nvSpPr>
        <p:spPr>
          <a:xfrm>
            <a:off x="7166007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43"/>
          <p:cNvSpPr/>
          <p:nvPr/>
        </p:nvSpPr>
        <p:spPr>
          <a:xfrm>
            <a:off x="7315982" y="20306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43"/>
          <p:cNvSpPr/>
          <p:nvPr/>
        </p:nvSpPr>
        <p:spPr>
          <a:xfrm>
            <a:off x="7466570" y="20306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43"/>
          <p:cNvSpPr/>
          <p:nvPr/>
        </p:nvSpPr>
        <p:spPr>
          <a:xfrm>
            <a:off x="7617151" y="20306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43"/>
          <p:cNvSpPr/>
          <p:nvPr/>
        </p:nvSpPr>
        <p:spPr>
          <a:xfrm>
            <a:off x="7316619" y="18673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43"/>
          <p:cNvSpPr/>
          <p:nvPr/>
        </p:nvSpPr>
        <p:spPr>
          <a:xfrm>
            <a:off x="7467214" y="18673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43"/>
          <p:cNvSpPr/>
          <p:nvPr/>
        </p:nvSpPr>
        <p:spPr>
          <a:xfrm>
            <a:off x="7617802" y="18673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43"/>
          <p:cNvSpPr/>
          <p:nvPr/>
        </p:nvSpPr>
        <p:spPr>
          <a:xfrm>
            <a:off x="6254470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43"/>
          <p:cNvSpPr/>
          <p:nvPr/>
        </p:nvSpPr>
        <p:spPr>
          <a:xfrm>
            <a:off x="6555646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43"/>
          <p:cNvSpPr/>
          <p:nvPr/>
        </p:nvSpPr>
        <p:spPr>
          <a:xfrm>
            <a:off x="6405051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43"/>
          <p:cNvSpPr/>
          <p:nvPr/>
        </p:nvSpPr>
        <p:spPr>
          <a:xfrm>
            <a:off x="6706234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43"/>
          <p:cNvSpPr/>
          <p:nvPr/>
        </p:nvSpPr>
        <p:spPr>
          <a:xfrm>
            <a:off x="7007410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43"/>
          <p:cNvSpPr/>
          <p:nvPr/>
        </p:nvSpPr>
        <p:spPr>
          <a:xfrm>
            <a:off x="6856815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43"/>
          <p:cNvSpPr/>
          <p:nvPr/>
        </p:nvSpPr>
        <p:spPr>
          <a:xfrm>
            <a:off x="7156718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43"/>
          <p:cNvSpPr/>
          <p:nvPr/>
        </p:nvSpPr>
        <p:spPr>
          <a:xfrm>
            <a:off x="6255107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43"/>
          <p:cNvSpPr/>
          <p:nvPr/>
        </p:nvSpPr>
        <p:spPr>
          <a:xfrm>
            <a:off x="6405695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43"/>
          <p:cNvSpPr/>
          <p:nvPr/>
        </p:nvSpPr>
        <p:spPr>
          <a:xfrm>
            <a:off x="6556276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43"/>
          <p:cNvSpPr/>
          <p:nvPr/>
        </p:nvSpPr>
        <p:spPr>
          <a:xfrm>
            <a:off x="6706871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43"/>
          <p:cNvSpPr/>
          <p:nvPr/>
        </p:nvSpPr>
        <p:spPr>
          <a:xfrm>
            <a:off x="6857459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43"/>
          <p:cNvSpPr/>
          <p:nvPr/>
        </p:nvSpPr>
        <p:spPr>
          <a:xfrm>
            <a:off x="7008040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43"/>
          <p:cNvSpPr/>
          <p:nvPr/>
        </p:nvSpPr>
        <p:spPr>
          <a:xfrm>
            <a:off x="7157362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43"/>
          <p:cNvSpPr/>
          <p:nvPr/>
        </p:nvSpPr>
        <p:spPr>
          <a:xfrm>
            <a:off x="7307345" y="16969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43"/>
          <p:cNvSpPr/>
          <p:nvPr/>
        </p:nvSpPr>
        <p:spPr>
          <a:xfrm>
            <a:off x="7608521" y="16969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43"/>
          <p:cNvSpPr/>
          <p:nvPr/>
        </p:nvSpPr>
        <p:spPr>
          <a:xfrm>
            <a:off x="7457926" y="16969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43"/>
          <p:cNvSpPr/>
          <p:nvPr/>
        </p:nvSpPr>
        <p:spPr>
          <a:xfrm>
            <a:off x="7307982" y="15336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43"/>
          <p:cNvSpPr/>
          <p:nvPr/>
        </p:nvSpPr>
        <p:spPr>
          <a:xfrm>
            <a:off x="7458570" y="15336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43"/>
          <p:cNvSpPr/>
          <p:nvPr/>
        </p:nvSpPr>
        <p:spPr>
          <a:xfrm>
            <a:off x="7609151" y="15336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43"/>
          <p:cNvSpPr/>
          <p:nvPr/>
        </p:nvSpPr>
        <p:spPr>
          <a:xfrm>
            <a:off x="7777057" y="20269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43"/>
          <p:cNvSpPr/>
          <p:nvPr/>
        </p:nvSpPr>
        <p:spPr>
          <a:xfrm>
            <a:off x="7927645" y="20269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43"/>
          <p:cNvSpPr/>
          <p:nvPr/>
        </p:nvSpPr>
        <p:spPr>
          <a:xfrm>
            <a:off x="8078226" y="20269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43"/>
          <p:cNvSpPr/>
          <p:nvPr/>
        </p:nvSpPr>
        <p:spPr>
          <a:xfrm>
            <a:off x="7777694" y="18637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43"/>
          <p:cNvSpPr/>
          <p:nvPr/>
        </p:nvSpPr>
        <p:spPr>
          <a:xfrm>
            <a:off x="7928289" y="18637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43"/>
          <p:cNvSpPr/>
          <p:nvPr/>
        </p:nvSpPr>
        <p:spPr>
          <a:xfrm>
            <a:off x="8078877" y="18637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43"/>
          <p:cNvSpPr/>
          <p:nvPr/>
        </p:nvSpPr>
        <p:spPr>
          <a:xfrm>
            <a:off x="7768420" y="16933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43"/>
          <p:cNvSpPr/>
          <p:nvPr/>
        </p:nvSpPr>
        <p:spPr>
          <a:xfrm>
            <a:off x="8069596" y="1693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43"/>
          <p:cNvSpPr/>
          <p:nvPr/>
        </p:nvSpPr>
        <p:spPr>
          <a:xfrm>
            <a:off x="7919001" y="1693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43"/>
          <p:cNvSpPr/>
          <p:nvPr/>
        </p:nvSpPr>
        <p:spPr>
          <a:xfrm>
            <a:off x="7769057" y="15300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43"/>
          <p:cNvSpPr/>
          <p:nvPr/>
        </p:nvSpPr>
        <p:spPr>
          <a:xfrm>
            <a:off x="7919645" y="15300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43"/>
          <p:cNvSpPr/>
          <p:nvPr/>
        </p:nvSpPr>
        <p:spPr>
          <a:xfrm>
            <a:off x="8070226" y="15300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43"/>
          <p:cNvSpPr txBox="1"/>
          <p:nvPr>
            <p:ph idx="4294967295" type="subTitle"/>
          </p:nvPr>
        </p:nvSpPr>
        <p:spPr>
          <a:xfrm>
            <a:off x="7011400" y="466725"/>
            <a:ext cx="1975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945" name="Google Shape;1945;p43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946" name="Google Shape;1946;p43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7" name="Google Shape;1947;p43"/>
            <p:cNvCxnSpPr>
              <a:stCxn id="1946" idx="0"/>
              <a:endCxn id="1946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948" name="Google Shape;1948;p43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949" name="Google Shape;1949;p43"/>
              <p:cNvCxnSpPr>
                <a:stCxn id="1950" idx="7"/>
              </p:cNvCxnSpPr>
              <p:nvPr/>
            </p:nvCxnSpPr>
            <p:spPr>
              <a:xfrm flipH="1" rot="10800000">
                <a:off x="1133289" y="3044198"/>
                <a:ext cx="582600" cy="4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1" name="Google Shape;1951;p43"/>
              <p:cNvCxnSpPr>
                <a:endCxn id="1952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53" name="Google Shape;1953;p43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fmla="val 16667" name="adj"/>
                </a:avLst>
              </a:prstGeom>
              <a:solidFill>
                <a:srgbClr val="B7B7B7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43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9999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55" name="Google Shape;1955;p43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956" name="Google Shape;1956;p43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7" name="Google Shape;1957;p43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8" name="Google Shape;1958;p43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959" name="Google Shape;1959;p43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960" name="Google Shape;1960;p43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</p:grpSp>
          <p:grpSp>
            <p:nvGrpSpPr>
              <p:cNvPr id="1961" name="Google Shape;1961;p43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962" name="Google Shape;1962;p43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963" name="Google Shape;1963;p43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4" name="Google Shape;1964;p43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5" name="Google Shape;1965;p43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6" name="Google Shape;1966;p43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7" name="Google Shape;1967;p43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8" name="Google Shape;1968;p43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9" name="Google Shape;1969;p43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70" name="Google Shape;1970;p43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71" name="Google Shape;1971;p43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972" name="Google Shape;1972;p43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3" name="Google Shape;1973;p43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74" name="Google Shape;1974;p43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43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43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43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6" name="Google Shape;1976;p43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7" name="Google Shape;1977;p43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001" name="Google Shape;2001;p43"/>
          <p:cNvGrpSpPr/>
          <p:nvPr/>
        </p:nvGrpSpPr>
        <p:grpSpPr>
          <a:xfrm>
            <a:off x="4400440" y="3964166"/>
            <a:ext cx="1619479" cy="865676"/>
            <a:chOff x="2182700" y="2791475"/>
            <a:chExt cx="5906197" cy="2462105"/>
          </a:xfrm>
        </p:grpSpPr>
        <p:sp>
          <p:nvSpPr>
            <p:cNvPr id="2002" name="Google Shape;2002;p43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3" name="Google Shape;2003;p43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4" name="Google Shape;2004;p43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5" name="Google Shape;2005;p43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6" name="Google Shape;2006;p43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7" name="Google Shape;2007;p43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8" name="Google Shape;2008;p43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3" name="Google Shape;2013;p43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4" name="Google Shape;2014;p43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9" name="Google Shape;2019;p43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8" name="Google Shape;2028;p43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9" name="Google Shape;2029;p43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0" name="Google Shape;2030;p43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1" name="Google Shape;2031;p43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1" name="Google Shape;2041;p43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2" name="Google Shape;2042;p43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7" name="Google Shape;2047;p43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8" name="Google Shape;2048;p43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3" name="Google Shape;2053;p43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5" name="Google Shape;2055;p43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6" name="Google Shape;2056;p43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058" name="Google Shape;2058;p43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2059" name="Google Shape;2059;p43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0" name="Google Shape;2060;p43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2" name="Google Shape;2062;p43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075" name="Google Shape;2075;p43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4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Grafo implementado en bloques</a:t>
            </a:r>
            <a:endParaRPr/>
          </a:p>
        </p:txBody>
      </p:sp>
      <p:sp>
        <p:nvSpPr>
          <p:cNvPr id="2081" name="Google Shape;2081;p4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3" name="Google Shape;20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09487" y="1515961"/>
            <a:ext cx="3793676" cy="34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p44"/>
          <p:cNvSpPr txBox="1"/>
          <p:nvPr>
            <p:ph idx="1" type="body"/>
          </p:nvPr>
        </p:nvSpPr>
        <p:spPr>
          <a:xfrm>
            <a:off x="5815075" y="1588325"/>
            <a:ext cx="3061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uno de los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nodos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 procesa de forma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concurrente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85" name="Google Shape;2085;p44"/>
          <p:cNvSpPr txBox="1"/>
          <p:nvPr>
            <p:ph idx="4294967295" type="subTitle"/>
          </p:nvPr>
        </p:nvSpPr>
        <p:spPr>
          <a:xfrm>
            <a:off x="5883200" y="3018925"/>
            <a:ext cx="3061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Tal como ocurre en la realidad.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86" name="Google Shape;2086;p44"/>
          <p:cNvSpPr/>
          <p:nvPr/>
        </p:nvSpPr>
        <p:spPr>
          <a:xfrm rot="5400000">
            <a:off x="6987925" y="2570425"/>
            <a:ext cx="589800" cy="24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2" name="Google Shape;2092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45"/>
          <p:cNvSpPr txBox="1"/>
          <p:nvPr>
            <p:ph idx="4294967295" type="subTitle"/>
          </p:nvPr>
        </p:nvSpPr>
        <p:spPr>
          <a:xfrm>
            <a:off x="870800" y="1346500"/>
            <a:ext cx="39090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5" name="Google Shape;2095;p45"/>
          <p:cNvSpPr txBox="1"/>
          <p:nvPr>
            <p:ph idx="1" type="body"/>
          </p:nvPr>
        </p:nvSpPr>
        <p:spPr>
          <a:xfrm>
            <a:off x="4295925" y="3396000"/>
            <a:ext cx="3470700" cy="15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Más conveniente para redundar.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Determinístico, es HW puro.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Mayor control de la latencia.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Concurrencia real.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45"/>
          <p:cNvSpPr txBox="1"/>
          <p:nvPr>
            <p:ph idx="1" type="body"/>
          </p:nvPr>
        </p:nvSpPr>
        <p:spPr>
          <a:xfrm>
            <a:off x="145050" y="3411300"/>
            <a:ext cx="4220400" cy="15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más de 1 </a:t>
            </a:r>
            <a:r>
              <a:rPr lang="en" sz="1800"/>
              <a:t>uC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asegurar determinismo.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determinar la latencia.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9" name="Google Shape;2099;p45"/>
          <p:cNvSpPr txBox="1"/>
          <p:nvPr>
            <p:ph idx="4294967295" type="subTitle"/>
          </p:nvPr>
        </p:nvSpPr>
        <p:spPr>
          <a:xfrm>
            <a:off x="1527725" y="2490924"/>
            <a:ext cx="4710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/>
          <p:nvPr>
            <p:ph idx="4294967295" type="subTitle"/>
          </p:nvPr>
        </p:nvSpPr>
        <p:spPr>
          <a:xfrm>
            <a:off x="5863400" y="1346488"/>
            <a:ext cx="31041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4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geográfico - Consideraciones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6" name="Google Shape;2106;p4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46"/>
          <p:cNvSpPr txBox="1"/>
          <p:nvPr>
            <p:ph idx="1" type="body"/>
          </p:nvPr>
        </p:nvSpPr>
        <p:spPr>
          <a:xfrm>
            <a:off x="233100" y="1565925"/>
            <a:ext cx="57294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Difícil </a:t>
            </a:r>
            <a:r>
              <a:rPr lang="en"/>
              <a:t>de implementar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Modular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Testing a priori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Depende de la topología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Minimo uso de memoria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Mayores </a:t>
            </a:r>
            <a:r>
              <a:rPr lang="en"/>
              <a:t>chances de </a:t>
            </a:r>
            <a:r>
              <a:rPr lang="en" u="sng"/>
              <a:t>ser sintetizable</a:t>
            </a:r>
            <a:endParaRPr u="sng"/>
          </a:p>
        </p:txBody>
      </p:sp>
      <p:sp>
        <p:nvSpPr>
          <p:cNvPr id="2108" name="Google Shape;2108;p46"/>
          <p:cNvSpPr/>
          <p:nvPr/>
        </p:nvSpPr>
        <p:spPr>
          <a:xfrm>
            <a:off x="3591750" y="1856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46"/>
          <p:cNvSpPr txBox="1"/>
          <p:nvPr>
            <p:ph idx="1" type="body"/>
          </p:nvPr>
        </p:nvSpPr>
        <p:spPr>
          <a:xfrm>
            <a:off x="4808900" y="1676650"/>
            <a:ext cx="3664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Procesa</a:t>
            </a:r>
            <a:r>
              <a:rPr lang="en" sz="1800"/>
              <a:t>r el grafo puede ser complejo.</a:t>
            </a:r>
            <a:endParaRPr sz="1800"/>
          </a:p>
        </p:txBody>
      </p:sp>
      <p:sp>
        <p:nvSpPr>
          <p:cNvPr id="2110" name="Google Shape;2110;p46"/>
          <p:cNvSpPr/>
          <p:nvPr/>
        </p:nvSpPr>
        <p:spPr>
          <a:xfrm>
            <a:off x="3591750" y="25809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46"/>
          <p:cNvSpPr txBox="1"/>
          <p:nvPr>
            <p:ph idx="1" type="body"/>
          </p:nvPr>
        </p:nvSpPr>
        <p:spPr>
          <a:xfrm>
            <a:off x="4686575" y="2515488"/>
            <a:ext cx="4915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Define </a:t>
            </a:r>
            <a:r>
              <a:rPr lang="en" sz="1800">
                <a:solidFill>
                  <a:srgbClr val="FF9800"/>
                </a:solidFill>
              </a:rPr>
              <a:t>TODAS </a:t>
            </a:r>
            <a:r>
              <a:rPr lang="en" sz="1800"/>
              <a:t>las posibles circulaciones.</a:t>
            </a:r>
            <a:endParaRPr sz="1800">
              <a:solidFill>
                <a:srgbClr val="FF9800"/>
              </a:solidFill>
            </a:endParaRPr>
          </a:p>
        </p:txBody>
      </p:sp>
      <p:sp>
        <p:nvSpPr>
          <p:cNvPr id="2112" name="Google Shape;2112;p46"/>
          <p:cNvSpPr/>
          <p:nvPr/>
        </p:nvSpPr>
        <p:spPr>
          <a:xfrm>
            <a:off x="4686575" y="30435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46"/>
          <p:cNvSpPr txBox="1"/>
          <p:nvPr>
            <p:ph idx="1" type="body"/>
          </p:nvPr>
        </p:nvSpPr>
        <p:spPr>
          <a:xfrm>
            <a:off x="5275775" y="2980425"/>
            <a:ext cx="4915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Test completos</a:t>
            </a:r>
            <a:r>
              <a:rPr lang="en" sz="1800"/>
              <a:t>.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Certificado una vez.</a:t>
            </a:r>
            <a:endParaRPr b="1"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4" name="Google Shape;2114;p46"/>
          <p:cNvSpPr/>
          <p:nvPr/>
        </p:nvSpPr>
        <p:spPr>
          <a:xfrm>
            <a:off x="4932600" y="389455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46"/>
          <p:cNvSpPr txBox="1"/>
          <p:nvPr>
            <p:ph idx="1" type="body"/>
          </p:nvPr>
        </p:nvSpPr>
        <p:spPr>
          <a:xfrm>
            <a:off x="5792900" y="3594700"/>
            <a:ext cx="25617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9800"/>
                </a:solidFill>
              </a:rPr>
              <a:t>Escalable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9800"/>
                </a:solidFill>
              </a:rPr>
              <a:t>Redundable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2116" name="Google Shape;2116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7" name="Google Shape;2117;p46"/>
          <p:cNvSpPr/>
          <p:nvPr/>
        </p:nvSpPr>
        <p:spPr>
          <a:xfrm rot="5400000">
            <a:off x="6387350" y="2114025"/>
            <a:ext cx="3249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47"/>
          <p:cNvSpPr/>
          <p:nvPr/>
        </p:nvSpPr>
        <p:spPr>
          <a:xfrm rot="3324400">
            <a:off x="1329677" y="1110682"/>
            <a:ext cx="469751" cy="10243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47"/>
          <p:cNvSpPr/>
          <p:nvPr/>
        </p:nvSpPr>
        <p:spPr>
          <a:xfrm rot="-2920856">
            <a:off x="467321" y="1108409"/>
            <a:ext cx="449374" cy="1069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47"/>
          <p:cNvSpPr txBox="1"/>
          <p:nvPr>
            <p:ph idx="4294967295" type="subTitle"/>
          </p:nvPr>
        </p:nvSpPr>
        <p:spPr>
          <a:xfrm>
            <a:off x="5375850" y="3329996"/>
            <a:ext cx="16413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Diversidad </a:t>
            </a:r>
            <a:endParaRPr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5" name="Google Shape;2125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6" name="Google Shape;21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625" y="3686150"/>
            <a:ext cx="985299" cy="985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47"/>
          <p:cNvSpPr txBox="1"/>
          <p:nvPr>
            <p:ph idx="4294967295" type="subTitle"/>
          </p:nvPr>
        </p:nvSpPr>
        <p:spPr>
          <a:xfrm>
            <a:off x="7633000" y="2014338"/>
            <a:ext cx="14574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48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4</a:t>
            </a:r>
            <a:endParaRPr b="1" sz="4800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8" name="Google Shape;2128;p47"/>
          <p:cNvSpPr/>
          <p:nvPr/>
        </p:nvSpPr>
        <p:spPr>
          <a:xfrm>
            <a:off x="7296400" y="2235138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47"/>
          <p:cNvSpPr/>
          <p:nvPr/>
        </p:nvSpPr>
        <p:spPr>
          <a:xfrm rot="-3403837">
            <a:off x="4064367" y="3385231"/>
            <a:ext cx="1223896" cy="2913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A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47"/>
          <p:cNvSpPr txBox="1"/>
          <p:nvPr>
            <p:ph idx="4294967295" type="subTitle"/>
          </p:nvPr>
        </p:nvSpPr>
        <p:spPr>
          <a:xfrm>
            <a:off x="3178836" y="4671400"/>
            <a:ext cx="8709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VHDL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1" name="Google Shape;2131;p47"/>
          <p:cNvSpPr txBox="1"/>
          <p:nvPr>
            <p:ph idx="4294967295" type="subTitle"/>
          </p:nvPr>
        </p:nvSpPr>
        <p:spPr>
          <a:xfrm>
            <a:off x="7541938" y="2646138"/>
            <a:ext cx="17340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C7D3E6"/>
                </a:solidFill>
              </a:rPr>
              <a:t>Validación</a:t>
            </a:r>
            <a:endParaRPr>
              <a:solidFill>
                <a:srgbClr val="C7D3E6"/>
              </a:solidFill>
            </a:endParaRPr>
          </a:p>
        </p:txBody>
      </p:sp>
      <p:sp>
        <p:nvSpPr>
          <p:cNvPr id="2132" name="Google Shape;2132;p47"/>
          <p:cNvSpPr/>
          <p:nvPr/>
        </p:nvSpPr>
        <p:spPr>
          <a:xfrm>
            <a:off x="2118925" y="9435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47"/>
          <p:cNvSpPr txBox="1"/>
          <p:nvPr>
            <p:ph idx="4294967295" type="subTitle"/>
          </p:nvPr>
        </p:nvSpPr>
        <p:spPr>
          <a:xfrm>
            <a:off x="727750" y="3515850"/>
            <a:ext cx="15216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134" name="Google Shape;2134;p47"/>
          <p:cNvGrpSpPr/>
          <p:nvPr/>
        </p:nvGrpSpPr>
        <p:grpSpPr>
          <a:xfrm>
            <a:off x="1318395" y="2708843"/>
            <a:ext cx="492314" cy="717757"/>
            <a:chOff x="596350" y="929175"/>
            <a:chExt cx="407950" cy="497475"/>
          </a:xfrm>
        </p:grpSpPr>
        <p:sp>
          <p:nvSpPr>
            <p:cNvPr id="2135" name="Google Shape;2135;p4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2" name="Google Shape;2142;p47"/>
          <p:cNvSpPr/>
          <p:nvPr/>
        </p:nvSpPr>
        <p:spPr>
          <a:xfrm rot="5400000">
            <a:off x="3313938" y="32269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3" name="Google Shape;2143;p47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5337025" y="2279387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7"/>
          <p:cNvPicPr preferRelativeResize="0"/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>
            <a:off x="5806775" y="1339323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7"/>
          <p:cNvPicPr preferRelativeResize="0"/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>
            <a:off x="6221963" y="2258100"/>
            <a:ext cx="870900" cy="870928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47"/>
          <p:cNvSpPr txBox="1"/>
          <p:nvPr>
            <p:ph idx="4294967295" type="subTitle"/>
          </p:nvPr>
        </p:nvSpPr>
        <p:spPr>
          <a:xfrm>
            <a:off x="5305050" y="754797"/>
            <a:ext cx="19251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7" name="Google Shape;2147;p47"/>
          <p:cNvSpPr/>
          <p:nvPr/>
        </p:nvSpPr>
        <p:spPr>
          <a:xfrm>
            <a:off x="7230150" y="906738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47"/>
          <p:cNvSpPr txBox="1"/>
          <p:nvPr>
            <p:ph idx="4294967295" type="subTitle"/>
          </p:nvPr>
        </p:nvSpPr>
        <p:spPr>
          <a:xfrm>
            <a:off x="7494700" y="791550"/>
            <a:ext cx="17340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Disponibilidad</a:t>
            </a:r>
            <a:endParaRPr b="1" sz="1800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9" name="Google Shape;2149;p47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Flujo de trabajo</a:t>
            </a:r>
            <a:endParaRPr sz="1600"/>
          </a:p>
        </p:txBody>
      </p:sp>
      <p:sp>
        <p:nvSpPr>
          <p:cNvPr id="2150" name="Google Shape;2150;p47"/>
          <p:cNvSpPr/>
          <p:nvPr/>
        </p:nvSpPr>
        <p:spPr>
          <a:xfrm>
            <a:off x="763424" y="92650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47"/>
          <p:cNvSpPr/>
          <p:nvPr/>
        </p:nvSpPr>
        <p:spPr>
          <a:xfrm>
            <a:off x="1140365" y="92650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47"/>
          <p:cNvSpPr/>
          <p:nvPr/>
        </p:nvSpPr>
        <p:spPr>
          <a:xfrm>
            <a:off x="929330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47"/>
          <p:cNvSpPr/>
          <p:nvPr/>
        </p:nvSpPr>
        <p:spPr>
          <a:xfrm>
            <a:off x="1294226" y="1281400"/>
            <a:ext cx="4923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47"/>
          <p:cNvSpPr/>
          <p:nvPr/>
        </p:nvSpPr>
        <p:spPr>
          <a:xfrm>
            <a:off x="410399" y="1281400"/>
            <a:ext cx="5190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47"/>
          <p:cNvSpPr/>
          <p:nvPr/>
        </p:nvSpPr>
        <p:spPr>
          <a:xfrm>
            <a:off x="31138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47"/>
          <p:cNvSpPr/>
          <p:nvPr/>
        </p:nvSpPr>
        <p:spPr>
          <a:xfrm>
            <a:off x="1788984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47"/>
          <p:cNvSpPr txBox="1"/>
          <p:nvPr>
            <p:ph idx="4294967295" type="subTitle"/>
          </p:nvPr>
        </p:nvSpPr>
        <p:spPr>
          <a:xfrm>
            <a:off x="536475" y="1459524"/>
            <a:ext cx="11625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Layout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58" name="Google Shape;2158;p47"/>
          <p:cNvSpPr/>
          <p:nvPr/>
        </p:nvSpPr>
        <p:spPr>
          <a:xfrm>
            <a:off x="3310950" y="81100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47"/>
          <p:cNvSpPr/>
          <p:nvPr/>
        </p:nvSpPr>
        <p:spPr>
          <a:xfrm>
            <a:off x="3825275" y="81100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47"/>
          <p:cNvSpPr/>
          <p:nvPr/>
        </p:nvSpPr>
        <p:spPr>
          <a:xfrm>
            <a:off x="35737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47"/>
          <p:cNvSpPr/>
          <p:nvPr/>
        </p:nvSpPr>
        <p:spPr>
          <a:xfrm>
            <a:off x="39776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47"/>
          <p:cNvSpPr/>
          <p:nvPr/>
        </p:nvSpPr>
        <p:spPr>
          <a:xfrm>
            <a:off x="43815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47"/>
          <p:cNvSpPr/>
          <p:nvPr/>
        </p:nvSpPr>
        <p:spPr>
          <a:xfrm>
            <a:off x="31013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47"/>
          <p:cNvSpPr/>
          <p:nvPr/>
        </p:nvSpPr>
        <p:spPr>
          <a:xfrm>
            <a:off x="26289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5" name="Google Shape;2165;p47"/>
          <p:cNvCxnSpPr>
            <a:stCxn id="2158" idx="3"/>
            <a:endCxn id="2163" idx="0"/>
          </p:cNvCxnSpPr>
          <p:nvPr/>
        </p:nvCxnSpPr>
        <p:spPr>
          <a:xfrm flipH="1">
            <a:off x="3141912" y="880138"/>
            <a:ext cx="1809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6" name="Google Shape;2166;p47"/>
          <p:cNvCxnSpPr>
            <a:stCxn id="2158" idx="6"/>
            <a:endCxn id="2159" idx="2"/>
          </p:cNvCxnSpPr>
          <p:nvPr/>
        </p:nvCxnSpPr>
        <p:spPr>
          <a:xfrm>
            <a:off x="3391950" y="851500"/>
            <a:ext cx="43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7" name="Google Shape;2167;p47"/>
          <p:cNvCxnSpPr>
            <a:stCxn id="2164" idx="6"/>
            <a:endCxn id="2163" idx="2"/>
          </p:cNvCxnSpPr>
          <p:nvPr/>
        </p:nvCxnSpPr>
        <p:spPr>
          <a:xfrm>
            <a:off x="2709975" y="1337250"/>
            <a:ext cx="39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8" name="Google Shape;2168;p47"/>
          <p:cNvCxnSpPr>
            <a:stCxn id="2163" idx="6"/>
            <a:endCxn id="2160" idx="2"/>
          </p:cNvCxnSpPr>
          <p:nvPr/>
        </p:nvCxnSpPr>
        <p:spPr>
          <a:xfrm>
            <a:off x="3182375" y="1337250"/>
            <a:ext cx="39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9" name="Google Shape;2169;p47"/>
          <p:cNvCxnSpPr>
            <a:stCxn id="2160" idx="6"/>
            <a:endCxn id="2161" idx="2"/>
          </p:cNvCxnSpPr>
          <p:nvPr/>
        </p:nvCxnSpPr>
        <p:spPr>
          <a:xfrm>
            <a:off x="3654775" y="1337250"/>
            <a:ext cx="3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0" name="Google Shape;2170;p47"/>
          <p:cNvCxnSpPr>
            <a:stCxn id="2161" idx="6"/>
            <a:endCxn id="2162" idx="2"/>
          </p:cNvCxnSpPr>
          <p:nvPr/>
        </p:nvCxnSpPr>
        <p:spPr>
          <a:xfrm>
            <a:off x="4058675" y="1337250"/>
            <a:ext cx="3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1" name="Google Shape;2171;p47"/>
          <p:cNvCxnSpPr>
            <a:stCxn id="2159" idx="5"/>
            <a:endCxn id="2161" idx="0"/>
          </p:cNvCxnSpPr>
          <p:nvPr/>
        </p:nvCxnSpPr>
        <p:spPr>
          <a:xfrm>
            <a:off x="3894413" y="880138"/>
            <a:ext cx="1239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2" name="Google Shape;2172;p47"/>
          <p:cNvSpPr txBox="1"/>
          <p:nvPr>
            <p:ph idx="4294967295" type="subTitle"/>
          </p:nvPr>
        </p:nvSpPr>
        <p:spPr>
          <a:xfrm>
            <a:off x="2782225" y="308475"/>
            <a:ext cx="16413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Grafo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3" name="Google Shape;2173;p47"/>
          <p:cNvSpPr/>
          <p:nvPr/>
        </p:nvSpPr>
        <p:spPr>
          <a:xfrm rot="5400000">
            <a:off x="3319675" y="16590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4" name="Google Shape;2174;p47"/>
          <p:cNvGrpSpPr/>
          <p:nvPr/>
        </p:nvGrpSpPr>
        <p:grpSpPr>
          <a:xfrm>
            <a:off x="3347927" y="2235153"/>
            <a:ext cx="532688" cy="446320"/>
            <a:chOff x="5247525" y="3007275"/>
            <a:chExt cx="517575" cy="384825"/>
          </a:xfrm>
        </p:grpSpPr>
        <p:sp>
          <p:nvSpPr>
            <p:cNvPr id="2175" name="Google Shape;2175;p47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7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7" name="Google Shape;2177;p47"/>
          <p:cNvSpPr txBox="1"/>
          <p:nvPr>
            <p:ph idx="4294967295" type="subTitle"/>
          </p:nvPr>
        </p:nvSpPr>
        <p:spPr>
          <a:xfrm>
            <a:off x="3093775" y="2708838"/>
            <a:ext cx="10410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Lógica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8" name="Google Shape;2178;p47"/>
          <p:cNvSpPr/>
          <p:nvPr/>
        </p:nvSpPr>
        <p:spPr>
          <a:xfrm rot="9181032">
            <a:off x="2141637" y="2661339"/>
            <a:ext cx="1085685" cy="1901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47"/>
          <p:cNvSpPr txBox="1"/>
          <p:nvPr>
            <p:ph idx="4294967295" type="subTitle"/>
          </p:nvPr>
        </p:nvSpPr>
        <p:spPr>
          <a:xfrm>
            <a:off x="7562900" y="1707225"/>
            <a:ext cx="1671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(Safety Integrity Level)</a:t>
            </a:r>
            <a:endParaRPr b="1" sz="1200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0" name="Google Shape;2180;p47"/>
          <p:cNvSpPr/>
          <p:nvPr/>
        </p:nvSpPr>
        <p:spPr>
          <a:xfrm>
            <a:off x="7073300" y="3435813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47"/>
          <p:cNvSpPr txBox="1"/>
          <p:nvPr>
            <p:ph idx="4294967295" type="subTitle"/>
          </p:nvPr>
        </p:nvSpPr>
        <p:spPr>
          <a:xfrm>
            <a:off x="7338600" y="3283875"/>
            <a:ext cx="18054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Mitigación de fallas de causa común</a:t>
            </a:r>
            <a:endParaRPr b="1" sz="1600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geográfico</a:t>
            </a:r>
            <a:r>
              <a:rPr lang="en">
                <a:solidFill>
                  <a:schemeClr val="lt1"/>
                </a:solidFill>
              </a:rPr>
              <a:t> - Arquitectura propuesta</a:t>
            </a:r>
            <a:endParaRPr/>
          </a:p>
        </p:txBody>
      </p:sp>
      <p:sp>
        <p:nvSpPr>
          <p:cNvPr id="2187" name="Google Shape;2187;p4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9" name="Google Shape;21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00" y="3442200"/>
            <a:ext cx="5671025" cy="1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38" y="1410050"/>
            <a:ext cx="82677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48"/>
          <p:cNvSpPr txBox="1"/>
          <p:nvPr>
            <p:ph idx="1" type="body"/>
          </p:nvPr>
        </p:nvSpPr>
        <p:spPr>
          <a:xfrm>
            <a:off x="7098625" y="558775"/>
            <a:ext cx="19611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49"/>
          <p:cNvSpPr txBox="1"/>
          <p:nvPr>
            <p:ph type="ctrTitle"/>
          </p:nvPr>
        </p:nvSpPr>
        <p:spPr>
          <a:xfrm>
            <a:off x="0" y="28858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Conceptos accesorios</a:t>
            </a:r>
            <a:endParaRPr sz="3600"/>
          </a:p>
        </p:txBody>
      </p:sp>
      <p:sp>
        <p:nvSpPr>
          <p:cNvPr id="2198" name="Google Shape;2198;p49"/>
          <p:cNvSpPr txBox="1"/>
          <p:nvPr>
            <p:ph idx="1" type="subTitle"/>
          </p:nvPr>
        </p:nvSpPr>
        <p:spPr>
          <a:xfrm>
            <a:off x="301250" y="3968100"/>
            <a:ext cx="4408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Funcionalidades del enclavamiento</a:t>
            </a:r>
            <a:endParaRPr sz="2400"/>
          </a:p>
        </p:txBody>
      </p:sp>
      <p:sp>
        <p:nvSpPr>
          <p:cNvPr id="2199" name="Google Shape;2199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0" name="Google Shape;2200;p4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29" name="Google Shape;229;p14"/>
          <p:cNvSpPr txBox="1"/>
          <p:nvPr>
            <p:ph idx="4294967295" type="ctrTitle"/>
          </p:nvPr>
        </p:nvSpPr>
        <p:spPr>
          <a:xfrm>
            <a:off x="2613475" y="800400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5% del PBI</a:t>
            </a:r>
            <a:endParaRPr sz="3000"/>
          </a:p>
        </p:txBody>
      </p:sp>
      <p:sp>
        <p:nvSpPr>
          <p:cNvPr id="230" name="Google Shape;230;p14"/>
          <p:cNvSpPr txBox="1"/>
          <p:nvPr>
            <p:ph idx="4294967295" type="subTitle"/>
          </p:nvPr>
        </p:nvSpPr>
        <p:spPr>
          <a:xfrm>
            <a:off x="2613475" y="1335108"/>
            <a:ext cx="39171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Se moviliza por ferrocarril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/>
          <p:nvPr>
            <p:ph idx="4294967295" type="ctrTitle"/>
          </p:nvPr>
        </p:nvSpPr>
        <p:spPr>
          <a:xfrm>
            <a:off x="2613475" y="3693600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+5 millones de dólares</a:t>
            </a:r>
            <a:endParaRPr sz="3000"/>
          </a:p>
        </p:txBody>
      </p:sp>
      <p:sp>
        <p:nvSpPr>
          <p:cNvPr id="232" name="Google Shape;232;p14"/>
          <p:cNvSpPr txBox="1"/>
          <p:nvPr>
            <p:ph idx="4294967295" type="subTitle"/>
          </p:nvPr>
        </p:nvSpPr>
        <p:spPr>
          <a:xfrm>
            <a:off x="2165675" y="4446225"/>
            <a:ext cx="4887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Costo de un sistema de enclavamiento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/>
          <p:nvPr>
            <p:ph idx="4294967295" type="ctrTitle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+50 años</a:t>
            </a:r>
            <a:endParaRPr sz="3000"/>
          </a:p>
        </p:txBody>
      </p:sp>
      <p:sp>
        <p:nvSpPr>
          <p:cNvPr id="234" name="Google Shape;234;p14"/>
          <p:cNvSpPr txBox="1"/>
          <p:nvPr>
            <p:ph idx="4294967295" type="subTitle"/>
          </p:nvPr>
        </p:nvSpPr>
        <p:spPr>
          <a:xfrm>
            <a:off x="2613475" y="2776651"/>
            <a:ext cx="39171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</a:t>
            </a:r>
            <a:r>
              <a:rPr lang="en">
                <a:solidFill>
                  <a:srgbClr val="3F5378"/>
                </a:solidFill>
              </a:rPr>
              <a:t> de las tecnologías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35" name="Google Shape;235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50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5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</a:t>
            </a:r>
            <a:r>
              <a:rPr lang="en"/>
              <a:t>áquina de cambios</a:t>
            </a:r>
            <a:endParaRPr/>
          </a:p>
        </p:txBody>
      </p:sp>
      <p:sp>
        <p:nvSpPr>
          <p:cNvPr id="2207" name="Google Shape;2207;p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8" name="Google Shape;2208;p5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50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50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50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50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50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50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50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50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50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50"/>
          <p:cNvSpPr txBox="1"/>
          <p:nvPr>
            <p:ph idx="4294967295" type="subTitle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19" name="Google Shape;2219;p50"/>
          <p:cNvSpPr txBox="1"/>
          <p:nvPr>
            <p:ph idx="4294967295" type="subTitle"/>
          </p:nvPr>
        </p:nvSpPr>
        <p:spPr>
          <a:xfrm>
            <a:off x="2404300" y="3260125"/>
            <a:ext cx="32034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20" name="Google Shape;2220;p50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50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50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50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2224" name="Google Shape;2224;p50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2225" name="Google Shape;2225;p50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51"/>
          <p:cNvSpPr/>
          <p:nvPr/>
        </p:nvSpPr>
        <p:spPr>
          <a:xfrm>
            <a:off x="1900264" y="3853814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51"/>
          <p:cNvSpPr/>
          <p:nvPr/>
        </p:nvSpPr>
        <p:spPr>
          <a:xfrm>
            <a:off x="1900264" y="2566239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51"/>
          <p:cNvSpPr/>
          <p:nvPr/>
        </p:nvSpPr>
        <p:spPr>
          <a:xfrm>
            <a:off x="5653725" y="2566274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51"/>
          <p:cNvSpPr/>
          <p:nvPr/>
        </p:nvSpPr>
        <p:spPr>
          <a:xfrm>
            <a:off x="5653739" y="3853814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51"/>
          <p:cNvSpPr/>
          <p:nvPr/>
        </p:nvSpPr>
        <p:spPr>
          <a:xfrm rot="-2912505">
            <a:off x="3640533" y="3273166"/>
            <a:ext cx="1710081" cy="333636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5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36" name="Google Shape;2236;p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51"/>
          <p:cNvSpPr/>
          <p:nvPr/>
        </p:nvSpPr>
        <p:spPr>
          <a:xfrm>
            <a:off x="3357949" y="2566254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51"/>
          <p:cNvSpPr/>
          <p:nvPr/>
        </p:nvSpPr>
        <p:spPr>
          <a:xfrm>
            <a:off x="4195133" y="3853814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51"/>
          <p:cNvSpPr/>
          <p:nvPr/>
        </p:nvSpPr>
        <p:spPr>
          <a:xfrm>
            <a:off x="4816090" y="2566254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51"/>
          <p:cNvSpPr/>
          <p:nvPr/>
        </p:nvSpPr>
        <p:spPr>
          <a:xfrm>
            <a:off x="3357969" y="3853814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51"/>
          <p:cNvSpPr txBox="1"/>
          <p:nvPr>
            <p:ph idx="4294967295" type="subTitle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b="1" lang="en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43" name="Google Shape;22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90" y="3347290"/>
            <a:ext cx="2113198" cy="50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52"/>
          <p:cNvSpPr/>
          <p:nvPr/>
        </p:nvSpPr>
        <p:spPr>
          <a:xfrm>
            <a:off x="349764" y="3936439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52"/>
          <p:cNvSpPr/>
          <p:nvPr/>
        </p:nvSpPr>
        <p:spPr>
          <a:xfrm>
            <a:off x="349764" y="2648864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52"/>
          <p:cNvSpPr/>
          <p:nvPr/>
        </p:nvSpPr>
        <p:spPr>
          <a:xfrm>
            <a:off x="4103225" y="2648899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52"/>
          <p:cNvSpPr/>
          <p:nvPr/>
        </p:nvSpPr>
        <p:spPr>
          <a:xfrm>
            <a:off x="4103239" y="3936439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52"/>
          <p:cNvSpPr/>
          <p:nvPr/>
        </p:nvSpPr>
        <p:spPr>
          <a:xfrm rot="-2912505">
            <a:off x="2090033" y="3355791"/>
            <a:ext cx="1710081" cy="333636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52"/>
          <p:cNvSpPr txBox="1"/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54" name="Google Shape;2254;p5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52"/>
          <p:cNvSpPr/>
          <p:nvPr/>
        </p:nvSpPr>
        <p:spPr>
          <a:xfrm>
            <a:off x="1807449" y="2648879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52"/>
          <p:cNvSpPr/>
          <p:nvPr/>
        </p:nvSpPr>
        <p:spPr>
          <a:xfrm>
            <a:off x="2644633" y="3936439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52"/>
          <p:cNvSpPr/>
          <p:nvPr/>
        </p:nvSpPr>
        <p:spPr>
          <a:xfrm>
            <a:off x="3265590" y="2648879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52"/>
          <p:cNvSpPr/>
          <p:nvPr/>
        </p:nvSpPr>
        <p:spPr>
          <a:xfrm>
            <a:off x="1807469" y="3936439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52"/>
          <p:cNvSpPr txBox="1"/>
          <p:nvPr>
            <p:ph idx="4294967295" type="subTitle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de los cambios involucrados y protege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61" name="Google Shape;2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90" y="3385815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2" name="Google Shape;2262;p52"/>
          <p:cNvGrpSpPr/>
          <p:nvPr/>
        </p:nvGrpSpPr>
        <p:grpSpPr>
          <a:xfrm>
            <a:off x="3717900" y="4478275"/>
            <a:ext cx="344100" cy="207300"/>
            <a:chOff x="5268400" y="4395650"/>
            <a:chExt cx="344100" cy="207300"/>
          </a:xfrm>
        </p:grpSpPr>
        <p:sp>
          <p:nvSpPr>
            <p:cNvPr id="2263" name="Google Shape;2263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64" name="Google Shape;2264;p52"/>
            <p:cNvCxnSpPr>
              <a:stCxn id="226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5" name="Google Shape;2265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66" name="Google Shape;2266;p52"/>
          <p:cNvSpPr/>
          <p:nvPr/>
        </p:nvSpPr>
        <p:spPr>
          <a:xfrm rot="10800000">
            <a:off x="1960075" y="446012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7" name="Google Shape;2267;p52"/>
          <p:cNvCxnSpPr>
            <a:stCxn id="2266" idx="6"/>
          </p:cNvCxnSpPr>
          <p:nvPr/>
        </p:nvCxnSpPr>
        <p:spPr>
          <a:xfrm rot="10800000">
            <a:off x="1783675" y="453692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8" name="Google Shape;2268;p52"/>
          <p:cNvCxnSpPr/>
          <p:nvPr/>
        </p:nvCxnSpPr>
        <p:spPr>
          <a:xfrm flipH="1">
            <a:off x="1783250" y="442745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9" name="Google Shape;2269;p52"/>
          <p:cNvGrpSpPr/>
          <p:nvPr/>
        </p:nvGrpSpPr>
        <p:grpSpPr>
          <a:xfrm rot="10800000">
            <a:off x="1678900" y="4685575"/>
            <a:ext cx="344100" cy="207300"/>
            <a:chOff x="5268400" y="4395650"/>
            <a:chExt cx="344100" cy="207300"/>
          </a:xfrm>
        </p:grpSpPr>
        <p:sp>
          <p:nvSpPr>
            <p:cNvPr id="2270" name="Google Shape;2270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1" name="Google Shape;2271;p52"/>
            <p:cNvCxnSpPr>
              <a:stCxn id="22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2" name="Google Shape;2272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73" name="Google Shape;2273;p52"/>
          <p:cNvGrpSpPr/>
          <p:nvPr/>
        </p:nvGrpSpPr>
        <p:grpSpPr>
          <a:xfrm>
            <a:off x="3758225" y="2325163"/>
            <a:ext cx="344100" cy="207300"/>
            <a:chOff x="5268400" y="4395650"/>
            <a:chExt cx="344100" cy="207300"/>
          </a:xfrm>
        </p:grpSpPr>
        <p:sp>
          <p:nvSpPr>
            <p:cNvPr id="2274" name="Google Shape;2274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5" name="Google Shape;2275;p52"/>
            <p:cNvCxnSpPr>
              <a:stCxn id="227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6" name="Google Shape;2276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77" name="Google Shape;2277;p52"/>
          <p:cNvSpPr txBox="1"/>
          <p:nvPr/>
        </p:nvSpPr>
        <p:spPr>
          <a:xfrm>
            <a:off x="6448000" y="209552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/>
          </a:p>
        </p:txBody>
      </p:sp>
      <p:grpSp>
        <p:nvGrpSpPr>
          <p:cNvPr id="2278" name="Google Shape;2278;p52"/>
          <p:cNvGrpSpPr/>
          <p:nvPr/>
        </p:nvGrpSpPr>
        <p:grpSpPr>
          <a:xfrm rot="10800000">
            <a:off x="1807475" y="2258950"/>
            <a:ext cx="344100" cy="207300"/>
            <a:chOff x="5268400" y="4395650"/>
            <a:chExt cx="344100" cy="207300"/>
          </a:xfrm>
        </p:grpSpPr>
        <p:sp>
          <p:nvSpPr>
            <p:cNvPr id="2279" name="Google Shape;2279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80" name="Google Shape;2280;p52"/>
            <p:cNvCxnSpPr>
              <a:stCxn id="227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1" name="Google Shape;2281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53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53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53"/>
          <p:cNvSpPr/>
          <p:nvPr/>
        </p:nvSpPr>
        <p:spPr>
          <a:xfrm flipH="1" rot="2912505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53"/>
          <p:cNvSpPr txBox="1"/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53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53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53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53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53"/>
          <p:cNvSpPr txBox="1"/>
          <p:nvPr>
            <p:ph idx="4294967295" type="subTitle"/>
          </p:nvPr>
        </p:nvSpPr>
        <p:spPr>
          <a:xfrm>
            <a:off x="228600" y="1466438"/>
            <a:ext cx="89154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Si el </a:t>
            </a:r>
            <a:r>
              <a:rPr lang="en">
                <a:solidFill>
                  <a:srgbClr val="C27BA0"/>
                </a:solidFill>
              </a:rPr>
              <a:t>sector de aproximación </a:t>
            </a:r>
            <a:r>
              <a:rPr lang="en">
                <a:solidFill>
                  <a:schemeClr val="dk1"/>
                </a:solidFill>
              </a:rPr>
              <a:t>está ocupado y la 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FF9800"/>
                </a:solidFill>
              </a:rPr>
              <a:t>ruta establecida </a:t>
            </a:r>
            <a:r>
              <a:rPr lang="en">
                <a:solidFill>
                  <a:srgbClr val="000000"/>
                </a:solidFill>
              </a:rPr>
              <a:t>es cancelada sin tiempo a frenar: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97" name="Google Shape;2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3960" y="31573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8" name="Google Shape;2298;p53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299" name="Google Shape;2299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00" name="Google Shape;2300;p53"/>
            <p:cNvCxnSpPr>
              <a:stCxn id="229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1" name="Google Shape;2301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02" name="Google Shape;2302;p53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3" name="Google Shape;2303;p53"/>
          <p:cNvCxnSpPr>
            <a:stCxn id="2302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4" name="Google Shape;2304;p53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05" name="Google Shape;2305;p53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306" name="Google Shape;2306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07" name="Google Shape;2307;p53"/>
            <p:cNvCxnSpPr>
              <a:stCxn id="230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8" name="Google Shape;2308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09" name="Google Shape;2309;p53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53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53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53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53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53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53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6" name="Google Shape;2316;p53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317" name="Google Shape;2317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8" name="Google Shape;2318;p53"/>
            <p:cNvCxnSpPr>
              <a:stCxn id="231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9" name="Google Shape;2319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20" name="Google Shape;2320;p53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321" name="Google Shape;2321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2" name="Google Shape;2322;p53"/>
            <p:cNvCxnSpPr>
              <a:stCxn id="232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3" name="Google Shape;2323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24" name="Google Shape;2324;p53"/>
          <p:cNvSpPr/>
          <p:nvPr/>
        </p:nvSpPr>
        <p:spPr>
          <a:xfrm flipH="1" rot="10800000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5" name="Google Shape;2325;p53"/>
          <p:cNvCxnSpPr>
            <a:stCxn id="2324" idx="6"/>
          </p:cNvCxnSpPr>
          <p:nvPr/>
        </p:nvCxnSpPr>
        <p:spPr>
          <a:xfrm flipH="1" rot="10800000">
            <a:off x="8824225" y="41304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6" name="Google Shape;2326;p53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27" name="Google Shape;2327;p53"/>
          <p:cNvGrpSpPr/>
          <p:nvPr/>
        </p:nvGrpSpPr>
        <p:grpSpPr>
          <a:xfrm flipH="1" rot="10800000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328" name="Google Shape;2328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9" name="Google Shape;2329;p53"/>
            <p:cNvCxnSpPr>
              <a:stCxn id="23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0" name="Google Shape;2330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54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54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54"/>
          <p:cNvSpPr/>
          <p:nvPr/>
        </p:nvSpPr>
        <p:spPr>
          <a:xfrm flipH="1" rot="2912505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54"/>
          <p:cNvSpPr txBox="1"/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339" name="Google Shape;2339;p5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0" name="Google Shape;2340;p5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54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54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54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54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54"/>
          <p:cNvSpPr txBox="1"/>
          <p:nvPr>
            <p:ph idx="4294967295" type="subTitle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La señal pasa a </a:t>
            </a:r>
            <a:r>
              <a:rPr lang="en">
                <a:solidFill>
                  <a:srgbClr val="FF0000"/>
                </a:solidFill>
              </a:rPr>
              <a:t>peligro</a:t>
            </a:r>
            <a:r>
              <a:rPr lang="en">
                <a:solidFill>
                  <a:srgbClr val="000000"/>
                </a:solidFill>
              </a:rPr>
              <a:t>, pero la </a:t>
            </a:r>
            <a:r>
              <a:rPr lang="en">
                <a:solidFill>
                  <a:srgbClr val="FF9800"/>
                </a:solidFill>
              </a:rPr>
              <a:t>ruta</a:t>
            </a:r>
            <a:r>
              <a:rPr lang="en">
                <a:solidFill>
                  <a:srgbClr val="000000"/>
                </a:solidFill>
              </a:rPr>
              <a:t> se mantiene protegida durante un tiempo de seguridad.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46" name="Google Shape;2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3960" y="31573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7" name="Google Shape;2347;p54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348" name="Google Shape;2348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49" name="Google Shape;2349;p54"/>
            <p:cNvCxnSpPr>
              <a:stCxn id="234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0" name="Google Shape;2350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51" name="Google Shape;2351;p54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2" name="Google Shape;2352;p54"/>
          <p:cNvCxnSpPr>
            <a:stCxn id="2351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3" name="Google Shape;2353;p54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4" name="Google Shape;2354;p54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355" name="Google Shape;2355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56" name="Google Shape;2356;p54"/>
            <p:cNvCxnSpPr>
              <a:stCxn id="235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7" name="Google Shape;2357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58" name="Google Shape;2358;p54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54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54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54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54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54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54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5" name="Google Shape;2365;p54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366" name="Google Shape;2366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67" name="Google Shape;2367;p54"/>
            <p:cNvCxnSpPr>
              <a:stCxn id="236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8" name="Google Shape;2368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69" name="Google Shape;2369;p54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370" name="Google Shape;2370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71" name="Google Shape;2371;p54"/>
            <p:cNvCxnSpPr>
              <a:stCxn id="23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2" name="Google Shape;2372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73" name="Google Shape;2373;p54"/>
          <p:cNvSpPr/>
          <p:nvPr/>
        </p:nvSpPr>
        <p:spPr>
          <a:xfrm flipH="1" rot="10800000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4" name="Google Shape;2374;p54"/>
          <p:cNvCxnSpPr>
            <a:stCxn id="2373" idx="6"/>
          </p:cNvCxnSpPr>
          <p:nvPr/>
        </p:nvCxnSpPr>
        <p:spPr>
          <a:xfrm flipH="1" rot="10800000">
            <a:off x="8824225" y="41304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5" name="Google Shape;2375;p54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76" name="Google Shape;2376;p54"/>
          <p:cNvGrpSpPr/>
          <p:nvPr/>
        </p:nvGrpSpPr>
        <p:grpSpPr>
          <a:xfrm flipH="1" rot="10800000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377" name="Google Shape;2377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78" name="Google Shape;2378;p54"/>
            <p:cNvCxnSpPr>
              <a:stCxn id="237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9" name="Google Shape;2379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55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55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55"/>
          <p:cNvSpPr/>
          <p:nvPr/>
        </p:nvSpPr>
        <p:spPr>
          <a:xfrm flipH="1" rot="2912505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55"/>
          <p:cNvSpPr txBox="1"/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388" name="Google Shape;2388;p5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9" name="Google Shape;2389;p5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55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55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55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55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55"/>
          <p:cNvSpPr txBox="1"/>
          <p:nvPr>
            <p:ph idx="4294967295" type="subTitle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Si el tren se detiene en el </a:t>
            </a:r>
            <a:r>
              <a:rPr lang="en">
                <a:solidFill>
                  <a:srgbClr val="C27BA0"/>
                </a:solidFill>
              </a:rPr>
              <a:t>sector</a:t>
            </a:r>
            <a:r>
              <a:rPr lang="en">
                <a:solidFill>
                  <a:srgbClr val="000000"/>
                </a:solidFill>
              </a:rPr>
              <a:t>, cuando transcurre el tiempo de protección se libera la ruta.</a:t>
            </a:r>
            <a:r>
              <a:rPr lang="en">
                <a:solidFill>
                  <a:srgbClr val="C27BA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95" name="Google Shape;23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104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6" name="Google Shape;2396;p55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397" name="Google Shape;2397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98" name="Google Shape;2398;p55"/>
            <p:cNvCxnSpPr>
              <a:stCxn id="239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9" name="Google Shape;2399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00" name="Google Shape;2400;p55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1" name="Google Shape;2401;p55"/>
          <p:cNvCxnSpPr>
            <a:stCxn id="2400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2" name="Google Shape;2402;p55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03" name="Google Shape;2403;p55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404" name="Google Shape;2404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5" name="Google Shape;2405;p55"/>
            <p:cNvCxnSpPr>
              <a:stCxn id="240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6" name="Google Shape;2406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07" name="Google Shape;2407;p55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55"/>
          <p:cNvSpPr/>
          <p:nvPr/>
        </p:nvSpPr>
        <p:spPr>
          <a:xfrm rot="-2912505">
            <a:off x="3220571" y="3039604"/>
            <a:ext cx="1710081" cy="333636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55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55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55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55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55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4" name="Google Shape;2414;p55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415" name="Google Shape;2415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6" name="Google Shape;2416;p55"/>
            <p:cNvCxnSpPr>
              <a:stCxn id="241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7" name="Google Shape;2417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18" name="Google Shape;2418;p55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419" name="Google Shape;2419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0" name="Google Shape;2420;p55"/>
            <p:cNvCxnSpPr>
              <a:stCxn id="241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1" name="Google Shape;2421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2" name="Google Shape;2422;p55"/>
          <p:cNvSpPr/>
          <p:nvPr/>
        </p:nvSpPr>
        <p:spPr>
          <a:xfrm flipH="1" rot="10800000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3" name="Google Shape;2423;p55"/>
          <p:cNvCxnSpPr>
            <a:stCxn id="2422" idx="6"/>
          </p:cNvCxnSpPr>
          <p:nvPr/>
        </p:nvCxnSpPr>
        <p:spPr>
          <a:xfrm flipH="1" rot="10800000">
            <a:off x="8824225" y="41304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4" name="Google Shape;2424;p55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25" name="Google Shape;2425;p55"/>
          <p:cNvGrpSpPr/>
          <p:nvPr/>
        </p:nvGrpSpPr>
        <p:grpSpPr>
          <a:xfrm flipH="1" rot="10800000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426" name="Google Shape;2426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7" name="Google Shape;2427;p55"/>
            <p:cNvCxnSpPr>
              <a:stCxn id="242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8" name="Google Shape;2428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56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56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56"/>
          <p:cNvSpPr/>
          <p:nvPr/>
        </p:nvSpPr>
        <p:spPr>
          <a:xfrm flipH="1" rot="2912505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56"/>
          <p:cNvSpPr txBox="1"/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437" name="Google Shape;2437;p5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8" name="Google Shape;2438;p5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56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56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56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56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56"/>
          <p:cNvSpPr txBox="1"/>
          <p:nvPr>
            <p:ph idx="4294967295" type="subTitle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Pero si paso la </a:t>
            </a:r>
            <a:r>
              <a:rPr lang="en">
                <a:solidFill>
                  <a:srgbClr val="FF0000"/>
                </a:solidFill>
              </a:rPr>
              <a:t>señal</a:t>
            </a:r>
            <a:r>
              <a:rPr lang="en">
                <a:solidFill>
                  <a:schemeClr val="dk1"/>
                </a:solidFill>
              </a:rPr>
              <a:t>, la </a:t>
            </a:r>
            <a:r>
              <a:rPr lang="en">
                <a:solidFill>
                  <a:srgbClr val="FF9800"/>
                </a:solidFill>
              </a:rPr>
              <a:t>ruta</a:t>
            </a:r>
            <a:r>
              <a:rPr lang="en">
                <a:solidFill>
                  <a:schemeClr val="dk1"/>
                </a:solidFill>
              </a:rPr>
              <a:t> se mantiene protegida hasta que termine de circular la formación.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44" name="Google Shape;24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4329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5" name="Google Shape;2445;p56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446" name="Google Shape;2446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47" name="Google Shape;2447;p56"/>
            <p:cNvCxnSpPr>
              <a:stCxn id="244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8" name="Google Shape;2448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49" name="Google Shape;2449;p56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0" name="Google Shape;2450;p56"/>
          <p:cNvCxnSpPr>
            <a:stCxn id="2449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1" name="Google Shape;2451;p56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52" name="Google Shape;2452;p56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453" name="Google Shape;2453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4" name="Google Shape;2454;p56"/>
            <p:cNvCxnSpPr>
              <a:stCxn id="245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5" name="Google Shape;2455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56" name="Google Shape;2456;p56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56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56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56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56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56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56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3" name="Google Shape;2463;p56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464" name="Google Shape;2464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5" name="Google Shape;2465;p56"/>
            <p:cNvCxnSpPr>
              <a:stCxn id="246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6" name="Google Shape;2466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67" name="Google Shape;2467;p56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468" name="Google Shape;2468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9" name="Google Shape;2469;p56"/>
            <p:cNvCxnSpPr>
              <a:stCxn id="246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0" name="Google Shape;2470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71" name="Google Shape;2471;p56"/>
          <p:cNvSpPr/>
          <p:nvPr/>
        </p:nvSpPr>
        <p:spPr>
          <a:xfrm flipH="1" rot="10800000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2" name="Google Shape;2472;p56"/>
          <p:cNvCxnSpPr>
            <a:stCxn id="2471" idx="6"/>
          </p:cNvCxnSpPr>
          <p:nvPr/>
        </p:nvCxnSpPr>
        <p:spPr>
          <a:xfrm flipH="1" rot="10800000">
            <a:off x="8824225" y="41304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3" name="Google Shape;2473;p56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74" name="Google Shape;2474;p56"/>
          <p:cNvGrpSpPr/>
          <p:nvPr/>
        </p:nvGrpSpPr>
        <p:grpSpPr>
          <a:xfrm flipH="1" rot="10800000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475" name="Google Shape;2475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6" name="Google Shape;2476;p56"/>
            <p:cNvCxnSpPr>
              <a:stCxn id="247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7" name="Google Shape;2477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57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57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57"/>
          <p:cNvSpPr/>
          <p:nvPr/>
        </p:nvSpPr>
        <p:spPr>
          <a:xfrm flipH="1" rot="2912505">
            <a:off x="7112725" y="3039616"/>
            <a:ext cx="1710081" cy="333636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57"/>
          <p:cNvSpPr txBox="1"/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86" name="Google Shape;2486;p5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57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57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57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57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57"/>
          <p:cNvSpPr txBox="1"/>
          <p:nvPr>
            <p:ph idx="4294967295" type="subTitle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493" name="Google Shape;2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4329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4" name="Google Shape;2494;p57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495" name="Google Shape;2495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96" name="Google Shape;2496;p57"/>
            <p:cNvCxnSpPr>
              <a:stCxn id="249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7" name="Google Shape;2497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8" name="Google Shape;2498;p57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9" name="Google Shape;2499;p57"/>
          <p:cNvCxnSpPr>
            <a:stCxn id="2498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0" name="Google Shape;2500;p57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01" name="Google Shape;2501;p57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502" name="Google Shape;2502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3" name="Google Shape;2503;p57"/>
            <p:cNvCxnSpPr>
              <a:stCxn id="250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4" name="Google Shape;2504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05" name="Google Shape;2505;p57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57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57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57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57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57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57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2" name="Google Shape;2512;p57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513" name="Google Shape;2513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4" name="Google Shape;2514;p57"/>
            <p:cNvCxnSpPr>
              <a:stCxn id="251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5" name="Google Shape;2515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16" name="Google Shape;2516;p57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517" name="Google Shape;2517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8" name="Google Shape;2518;p57"/>
            <p:cNvCxnSpPr>
              <a:stCxn id="251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9" name="Google Shape;2519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20" name="Google Shape;2520;p57"/>
          <p:cNvSpPr/>
          <p:nvPr/>
        </p:nvSpPr>
        <p:spPr>
          <a:xfrm flipH="1" rot="10800000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1" name="Google Shape;2521;p57"/>
          <p:cNvCxnSpPr>
            <a:stCxn id="2520" idx="6"/>
          </p:cNvCxnSpPr>
          <p:nvPr/>
        </p:nvCxnSpPr>
        <p:spPr>
          <a:xfrm flipH="1" rot="10800000">
            <a:off x="8824225" y="41304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2" name="Google Shape;2522;p57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23" name="Google Shape;2523;p57"/>
          <p:cNvGrpSpPr/>
          <p:nvPr/>
        </p:nvGrpSpPr>
        <p:grpSpPr>
          <a:xfrm flipH="1" rot="10800000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524" name="Google Shape;2524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25" name="Google Shape;2525;p57"/>
            <p:cNvCxnSpPr>
              <a:stCxn id="252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6" name="Google Shape;2526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27" name="Google Shape;2527;p57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528" name="Google Shape;2528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29" name="Google Shape;2529;p57"/>
            <p:cNvCxnSpPr>
              <a:stCxn id="25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0" name="Google Shape;2530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58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58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58"/>
          <p:cNvSpPr/>
          <p:nvPr/>
        </p:nvSpPr>
        <p:spPr>
          <a:xfrm flipH="1" rot="2912505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58"/>
          <p:cNvSpPr txBox="1"/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58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58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58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58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58"/>
          <p:cNvSpPr txBox="1"/>
          <p:nvPr>
            <p:ph idx="4294967295" type="subTitle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circular el tren, los cambios se van liberando tras su paso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546" name="Google Shape;2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079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7" name="Google Shape;2547;p58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548" name="Google Shape;2548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9" name="Google Shape;2549;p58"/>
            <p:cNvCxnSpPr>
              <a:stCxn id="254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0" name="Google Shape;2550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51" name="Google Shape;2551;p58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2" name="Google Shape;2552;p58"/>
          <p:cNvCxnSpPr>
            <a:stCxn id="2551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3" name="Google Shape;2553;p58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54" name="Google Shape;2554;p58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555" name="Google Shape;2555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6" name="Google Shape;2556;p58"/>
            <p:cNvCxnSpPr>
              <a:stCxn id="255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7" name="Google Shape;2557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58" name="Google Shape;2558;p58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58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58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58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58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58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58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5" name="Google Shape;2565;p58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566" name="Google Shape;2566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7" name="Google Shape;2567;p58"/>
            <p:cNvCxnSpPr>
              <a:stCxn id="256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8" name="Google Shape;2568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69" name="Google Shape;2569;p58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570" name="Google Shape;2570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1" name="Google Shape;2571;p58"/>
            <p:cNvCxnSpPr>
              <a:stCxn id="25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2" name="Google Shape;2572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73" name="Google Shape;2573;p58"/>
          <p:cNvSpPr/>
          <p:nvPr/>
        </p:nvSpPr>
        <p:spPr>
          <a:xfrm flipH="1" rot="10800000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4" name="Google Shape;2574;p58"/>
          <p:cNvCxnSpPr>
            <a:stCxn id="2573" idx="6"/>
          </p:cNvCxnSpPr>
          <p:nvPr/>
        </p:nvCxnSpPr>
        <p:spPr>
          <a:xfrm flipH="1" rot="10800000">
            <a:off x="8824225" y="41304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5" name="Google Shape;2575;p58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76" name="Google Shape;2576;p58"/>
          <p:cNvGrpSpPr/>
          <p:nvPr/>
        </p:nvGrpSpPr>
        <p:grpSpPr>
          <a:xfrm flipH="1" rot="10800000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577" name="Google Shape;2577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78" name="Google Shape;2578;p58"/>
            <p:cNvCxnSpPr>
              <a:stCxn id="257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9" name="Google Shape;2579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80" name="Google Shape;2580;p58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581" name="Google Shape;2581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82" name="Google Shape;2582;p58"/>
            <p:cNvCxnSpPr>
              <a:stCxn id="258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3" name="Google Shape;2583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59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59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59"/>
          <p:cNvSpPr/>
          <p:nvPr/>
        </p:nvSpPr>
        <p:spPr>
          <a:xfrm flipH="1" rot="2912505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59"/>
          <p:cNvSpPr txBox="1"/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92" name="Google Shape;2592;p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3" name="Google Shape;2593;p5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59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59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59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59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59"/>
          <p:cNvSpPr txBox="1"/>
          <p:nvPr>
            <p:ph idx="4294967295" type="subTitle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circular el tren, los cambios se van liberando tras su paso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2599" name="Google Shape;2599;p59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600" name="Google Shape;2600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1" name="Google Shape;2601;p59"/>
            <p:cNvCxnSpPr>
              <a:stCxn id="260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2" name="Google Shape;2602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03" name="Google Shape;2603;p59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4" name="Google Shape;2604;p59"/>
          <p:cNvCxnSpPr>
            <a:stCxn id="2603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5" name="Google Shape;2605;p59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06" name="Google Shape;2606;p59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607" name="Google Shape;2607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8" name="Google Shape;2608;p59"/>
            <p:cNvCxnSpPr>
              <a:stCxn id="260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9" name="Google Shape;2609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10" name="Google Shape;2610;p59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59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59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59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59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59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59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7" name="Google Shape;2617;p59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618" name="Google Shape;2618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9" name="Google Shape;2619;p59"/>
            <p:cNvCxnSpPr>
              <a:stCxn id="261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0" name="Google Shape;2620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21" name="Google Shape;2621;p59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622" name="Google Shape;2622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23" name="Google Shape;2623;p59"/>
            <p:cNvCxnSpPr>
              <a:stCxn id="262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4" name="Google Shape;2624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25" name="Google Shape;2625;p59"/>
          <p:cNvSpPr/>
          <p:nvPr/>
        </p:nvSpPr>
        <p:spPr>
          <a:xfrm flipH="1" rot="10800000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6" name="Google Shape;2626;p59"/>
          <p:cNvCxnSpPr>
            <a:stCxn id="2625" idx="6"/>
          </p:cNvCxnSpPr>
          <p:nvPr/>
        </p:nvCxnSpPr>
        <p:spPr>
          <a:xfrm flipH="1" rot="10800000">
            <a:off x="8824225" y="41304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7" name="Google Shape;2627;p59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28" name="Google Shape;2628;p59"/>
          <p:cNvGrpSpPr/>
          <p:nvPr/>
        </p:nvGrpSpPr>
        <p:grpSpPr>
          <a:xfrm flipH="1" rot="10800000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629" name="Google Shape;2629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30" name="Google Shape;2630;p59"/>
            <p:cNvCxnSpPr>
              <a:stCxn id="262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1" name="Google Shape;2631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32" name="Google Shape;2632;p59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633" name="Google Shape;2633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34" name="Google Shape;2634;p59"/>
            <p:cNvCxnSpPr>
              <a:stCxn id="263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5" name="Google Shape;2635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636" name="Google Shape;26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81623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/>
          <p:nvPr>
            <p:ph idx="1" type="subTitle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60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60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60"/>
          <p:cNvSpPr/>
          <p:nvPr/>
        </p:nvSpPr>
        <p:spPr>
          <a:xfrm flipH="1" rot="2912505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60"/>
          <p:cNvSpPr txBox="1"/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645" name="Google Shape;2645;p6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6" name="Google Shape;2646;p6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60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60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60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60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60"/>
          <p:cNvSpPr txBox="1"/>
          <p:nvPr>
            <p:ph idx="4294967295" type="subTitle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liberar los </a:t>
            </a:r>
            <a:r>
              <a:rPr lang="en">
                <a:solidFill>
                  <a:srgbClr val="C27BA0"/>
                </a:solidFill>
              </a:rPr>
              <a:t>sectores de protección</a:t>
            </a:r>
            <a:r>
              <a:rPr lang="en">
                <a:solidFill>
                  <a:srgbClr val="000000"/>
                </a:solidFill>
              </a:rPr>
              <a:t>, los cambios se desbloquean y permite establecer rutas que ya no son conflictivas.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652" name="Google Shape;2652;p60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653" name="Google Shape;2653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54" name="Google Shape;2654;p60"/>
            <p:cNvCxnSpPr>
              <a:stCxn id="265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5" name="Google Shape;2655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56" name="Google Shape;2656;p60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7" name="Google Shape;2657;p60"/>
          <p:cNvCxnSpPr>
            <a:stCxn id="2656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8" name="Google Shape;2658;p60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59" name="Google Shape;2659;p60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660" name="Google Shape;2660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61" name="Google Shape;2661;p60"/>
            <p:cNvCxnSpPr>
              <a:stCxn id="266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2" name="Google Shape;2662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63" name="Google Shape;2663;p60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60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60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60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60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60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60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0" name="Google Shape;2670;p60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671" name="Google Shape;2671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2" name="Google Shape;2672;p60"/>
            <p:cNvCxnSpPr>
              <a:stCxn id="267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3" name="Google Shape;2673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74" name="Google Shape;2674;p60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675" name="Google Shape;2675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6" name="Google Shape;2676;p60"/>
            <p:cNvCxnSpPr>
              <a:stCxn id="267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7" name="Google Shape;2677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78" name="Google Shape;2678;p60"/>
          <p:cNvSpPr/>
          <p:nvPr/>
        </p:nvSpPr>
        <p:spPr>
          <a:xfrm flipH="1" rot="10800000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9" name="Google Shape;2679;p60"/>
          <p:cNvCxnSpPr>
            <a:stCxn id="2678" idx="6"/>
          </p:cNvCxnSpPr>
          <p:nvPr/>
        </p:nvCxnSpPr>
        <p:spPr>
          <a:xfrm flipH="1" rot="10800000">
            <a:off x="8824225" y="41304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0" name="Google Shape;2680;p60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81" name="Google Shape;2681;p60"/>
          <p:cNvGrpSpPr/>
          <p:nvPr/>
        </p:nvGrpSpPr>
        <p:grpSpPr>
          <a:xfrm flipH="1" rot="10800000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682" name="Google Shape;2682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83" name="Google Shape;2683;p60"/>
            <p:cNvCxnSpPr>
              <a:stCxn id="268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4" name="Google Shape;2684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85" name="Google Shape;2685;p60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686" name="Google Shape;2686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87" name="Google Shape;2687;p60"/>
            <p:cNvCxnSpPr>
              <a:stCxn id="268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8" name="Google Shape;2688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689" name="Google Shape;26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434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61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61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61"/>
          <p:cNvSpPr/>
          <p:nvPr/>
        </p:nvSpPr>
        <p:spPr>
          <a:xfrm flipH="1" rot="2912505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61"/>
          <p:cNvSpPr txBox="1"/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698" name="Google Shape;2698;p6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9" name="Google Shape;2699;p6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61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61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61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61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61"/>
          <p:cNvSpPr txBox="1"/>
          <p:nvPr>
            <p:ph idx="4294967295" type="subTitle"/>
          </p:nvPr>
        </p:nvSpPr>
        <p:spPr>
          <a:xfrm>
            <a:off x="0" y="1433300"/>
            <a:ext cx="91440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Pasado un tiempo de seguridad, se asume que el tren se detuvo y se liberan los cambios y señales del </a:t>
            </a:r>
            <a:r>
              <a:rPr lang="en">
                <a:solidFill>
                  <a:srgbClr val="FF9800"/>
                </a:solidFill>
              </a:rPr>
              <a:t>solape</a:t>
            </a:r>
            <a:endParaRPr>
              <a:solidFill>
                <a:srgbClr val="FF9800"/>
              </a:solidFill>
            </a:endParaRPr>
          </a:p>
        </p:txBody>
      </p:sp>
      <p:grpSp>
        <p:nvGrpSpPr>
          <p:cNvPr id="2705" name="Google Shape;2705;p61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706" name="Google Shape;2706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07" name="Google Shape;2707;p61"/>
            <p:cNvCxnSpPr>
              <a:stCxn id="270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8" name="Google Shape;2708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09" name="Google Shape;2709;p61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0" name="Google Shape;2710;p61"/>
          <p:cNvCxnSpPr>
            <a:stCxn id="2709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1" name="Google Shape;2711;p61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12" name="Google Shape;2712;p61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713" name="Google Shape;2713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14" name="Google Shape;2714;p61"/>
            <p:cNvCxnSpPr>
              <a:stCxn id="271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5" name="Google Shape;2715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16" name="Google Shape;2716;p61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61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61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61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61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61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61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3" name="Google Shape;2723;p61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724" name="Google Shape;2724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5" name="Google Shape;2725;p61"/>
            <p:cNvCxnSpPr>
              <a:stCxn id="272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6" name="Google Shape;2726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27" name="Google Shape;2727;p61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728" name="Google Shape;2728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9" name="Google Shape;2729;p61"/>
            <p:cNvCxnSpPr>
              <a:stCxn id="27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0" name="Google Shape;2730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31" name="Google Shape;2731;p61"/>
          <p:cNvSpPr/>
          <p:nvPr/>
        </p:nvSpPr>
        <p:spPr>
          <a:xfrm flipH="1" rot="10800000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2" name="Google Shape;2732;p61"/>
          <p:cNvCxnSpPr>
            <a:stCxn id="2731" idx="6"/>
          </p:cNvCxnSpPr>
          <p:nvPr/>
        </p:nvCxnSpPr>
        <p:spPr>
          <a:xfrm flipH="1" rot="10800000">
            <a:off x="8824225" y="4130475"/>
            <a:ext cx="176400" cy="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3" name="Google Shape;2733;p61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34" name="Google Shape;2734;p61"/>
          <p:cNvGrpSpPr/>
          <p:nvPr/>
        </p:nvGrpSpPr>
        <p:grpSpPr>
          <a:xfrm flipH="1" rot="10800000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735" name="Google Shape;2735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36" name="Google Shape;2736;p61"/>
            <p:cNvCxnSpPr>
              <a:stCxn id="273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7" name="Google Shape;2737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38" name="Google Shape;2738;p61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739" name="Google Shape;2739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40" name="Google Shape;2740;p61"/>
            <p:cNvCxnSpPr>
              <a:stCxn id="273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1" name="Google Shape;2741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742" name="Google Shape;27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434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6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 semáforos</a:t>
            </a:r>
            <a:endParaRPr/>
          </a:p>
        </p:txBody>
      </p:sp>
      <p:sp>
        <p:nvSpPr>
          <p:cNvPr id="2748" name="Google Shape;2748;p6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9" name="Google Shape;2749;p6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62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62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62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62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62"/>
          <p:cNvSpPr/>
          <p:nvPr/>
        </p:nvSpPr>
        <p:spPr>
          <a:xfrm>
            <a:off x="7792870" y="2674500"/>
            <a:ext cx="13512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62"/>
          <p:cNvSpPr/>
          <p:nvPr/>
        </p:nvSpPr>
        <p:spPr>
          <a:xfrm>
            <a:off x="5624475" y="2674500"/>
            <a:ext cx="21684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62"/>
          <p:cNvSpPr/>
          <p:nvPr/>
        </p:nvSpPr>
        <p:spPr>
          <a:xfrm>
            <a:off x="3981509" y="2674500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62"/>
          <p:cNvSpPr/>
          <p:nvPr/>
        </p:nvSpPr>
        <p:spPr>
          <a:xfrm>
            <a:off x="2338409" y="2674500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62"/>
          <p:cNvSpPr/>
          <p:nvPr/>
        </p:nvSpPr>
        <p:spPr>
          <a:xfrm>
            <a:off x="695309" y="2674500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62"/>
          <p:cNvSpPr/>
          <p:nvPr/>
        </p:nvSpPr>
        <p:spPr>
          <a:xfrm>
            <a:off x="-70" y="2674500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62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62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62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62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62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62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62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62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62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62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62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62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62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62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62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62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62"/>
          <p:cNvSpPr/>
          <p:nvPr/>
        </p:nvSpPr>
        <p:spPr>
          <a:xfrm>
            <a:off x="7395075" y="293925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62"/>
          <p:cNvSpPr/>
          <p:nvPr/>
        </p:nvSpPr>
        <p:spPr>
          <a:xfrm>
            <a:off x="7486725" y="30354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62"/>
          <p:cNvSpPr/>
          <p:nvPr/>
        </p:nvSpPr>
        <p:spPr>
          <a:xfrm>
            <a:off x="7486725" y="32929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62"/>
          <p:cNvSpPr/>
          <p:nvPr/>
        </p:nvSpPr>
        <p:spPr>
          <a:xfrm>
            <a:off x="7486725" y="3541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62"/>
          <p:cNvSpPr/>
          <p:nvPr/>
        </p:nvSpPr>
        <p:spPr>
          <a:xfrm>
            <a:off x="7792870" y="4289025"/>
            <a:ext cx="13512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62"/>
          <p:cNvSpPr/>
          <p:nvPr/>
        </p:nvSpPr>
        <p:spPr>
          <a:xfrm>
            <a:off x="5624475" y="4289025"/>
            <a:ext cx="21684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62"/>
          <p:cNvSpPr/>
          <p:nvPr/>
        </p:nvSpPr>
        <p:spPr>
          <a:xfrm>
            <a:off x="3981509" y="42890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62"/>
          <p:cNvSpPr/>
          <p:nvPr/>
        </p:nvSpPr>
        <p:spPr>
          <a:xfrm>
            <a:off x="2338409" y="42890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62"/>
          <p:cNvSpPr/>
          <p:nvPr/>
        </p:nvSpPr>
        <p:spPr>
          <a:xfrm>
            <a:off x="695309" y="42890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62"/>
          <p:cNvSpPr/>
          <p:nvPr/>
        </p:nvSpPr>
        <p:spPr>
          <a:xfrm>
            <a:off x="-70" y="4289025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62"/>
          <p:cNvSpPr/>
          <p:nvPr/>
        </p:nvSpPr>
        <p:spPr>
          <a:xfrm>
            <a:off x="7486725" y="379097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62"/>
          <p:cNvSpPr/>
          <p:nvPr/>
        </p:nvSpPr>
        <p:spPr>
          <a:xfrm>
            <a:off x="5226675" y="2891825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62"/>
          <p:cNvSpPr/>
          <p:nvPr/>
        </p:nvSpPr>
        <p:spPr>
          <a:xfrm>
            <a:off x="5318325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62"/>
          <p:cNvSpPr/>
          <p:nvPr/>
        </p:nvSpPr>
        <p:spPr>
          <a:xfrm>
            <a:off x="5318325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62"/>
          <p:cNvSpPr/>
          <p:nvPr/>
        </p:nvSpPr>
        <p:spPr>
          <a:xfrm>
            <a:off x="5318325" y="34945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62"/>
          <p:cNvSpPr/>
          <p:nvPr/>
        </p:nvSpPr>
        <p:spPr>
          <a:xfrm>
            <a:off x="5318325" y="37435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62"/>
          <p:cNvSpPr/>
          <p:nvPr/>
        </p:nvSpPr>
        <p:spPr>
          <a:xfrm>
            <a:off x="3583700" y="2891825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62"/>
          <p:cNvSpPr/>
          <p:nvPr/>
        </p:nvSpPr>
        <p:spPr>
          <a:xfrm>
            <a:off x="3675350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62"/>
          <p:cNvSpPr/>
          <p:nvPr/>
        </p:nvSpPr>
        <p:spPr>
          <a:xfrm>
            <a:off x="3675350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62"/>
          <p:cNvSpPr/>
          <p:nvPr/>
        </p:nvSpPr>
        <p:spPr>
          <a:xfrm>
            <a:off x="3675350" y="349452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62"/>
          <p:cNvSpPr/>
          <p:nvPr/>
        </p:nvSpPr>
        <p:spPr>
          <a:xfrm>
            <a:off x="3675350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62"/>
          <p:cNvSpPr/>
          <p:nvPr/>
        </p:nvSpPr>
        <p:spPr>
          <a:xfrm>
            <a:off x="1940725" y="2891825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62"/>
          <p:cNvSpPr/>
          <p:nvPr/>
        </p:nvSpPr>
        <p:spPr>
          <a:xfrm>
            <a:off x="2032375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62"/>
          <p:cNvSpPr/>
          <p:nvPr/>
        </p:nvSpPr>
        <p:spPr>
          <a:xfrm>
            <a:off x="2032375" y="32455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62"/>
          <p:cNvSpPr/>
          <p:nvPr/>
        </p:nvSpPr>
        <p:spPr>
          <a:xfrm>
            <a:off x="2032375" y="349452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62"/>
          <p:cNvSpPr/>
          <p:nvPr/>
        </p:nvSpPr>
        <p:spPr>
          <a:xfrm>
            <a:off x="2032375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62"/>
          <p:cNvSpPr/>
          <p:nvPr/>
        </p:nvSpPr>
        <p:spPr>
          <a:xfrm>
            <a:off x="297750" y="2891825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62"/>
          <p:cNvSpPr/>
          <p:nvPr/>
        </p:nvSpPr>
        <p:spPr>
          <a:xfrm>
            <a:off x="389400" y="298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62"/>
          <p:cNvSpPr/>
          <p:nvPr/>
        </p:nvSpPr>
        <p:spPr>
          <a:xfrm>
            <a:off x="389400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62"/>
          <p:cNvSpPr/>
          <p:nvPr/>
        </p:nvSpPr>
        <p:spPr>
          <a:xfrm>
            <a:off x="389400" y="34945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62"/>
          <p:cNvSpPr/>
          <p:nvPr/>
        </p:nvSpPr>
        <p:spPr>
          <a:xfrm>
            <a:off x="389400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7" name="Google Shape;28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425" y="2308803"/>
            <a:ext cx="1643099" cy="39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/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Plataforma a utilizar</a:t>
            </a:r>
            <a:endParaRPr sz="3600"/>
          </a:p>
        </p:txBody>
      </p:sp>
      <p:sp>
        <p:nvSpPr>
          <p:cNvPr id="2813" name="Google Shape;2813;p63"/>
          <p:cNvSpPr txBox="1"/>
          <p:nvPr>
            <p:ph idx="1" type="subTitle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FPGA</a:t>
            </a:r>
            <a:endParaRPr sz="2400"/>
          </a:p>
        </p:txBody>
      </p:sp>
      <p:sp>
        <p:nvSpPr>
          <p:cNvPr id="2814" name="Google Shape;2814;p6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6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una FPGA? 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b="0" i="1" lang="en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Field-Programmable Gate Array)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1" name="Google Shape;2821;p6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2" name="Google Shape;2822;p64"/>
          <p:cNvSpPr txBox="1"/>
          <p:nvPr>
            <p:ph idx="1" type="body"/>
          </p:nvPr>
        </p:nvSpPr>
        <p:spPr>
          <a:xfrm>
            <a:off x="58525" y="1324900"/>
            <a:ext cx="48654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i="1" lang="en"/>
              <a:t>Matriz de compuertas programables</a:t>
            </a:r>
            <a:endParaRPr i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Dispositivo programable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Conformado por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lógicos</a:t>
            </a:r>
            <a:endParaRPr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Configurable</a:t>
            </a:r>
            <a:r>
              <a:rPr lang="en"/>
              <a:t> mediante lenguajes de descripción de hardware</a:t>
            </a:r>
            <a:endParaRPr/>
          </a:p>
        </p:txBody>
      </p:sp>
      <p:sp>
        <p:nvSpPr>
          <p:cNvPr id="2823" name="Google Shape;2823;p6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4" name="Google Shape;2824;p64"/>
          <p:cNvGrpSpPr/>
          <p:nvPr/>
        </p:nvGrpSpPr>
        <p:grpSpPr>
          <a:xfrm>
            <a:off x="5457675" y="1705975"/>
            <a:ext cx="2506025" cy="2779700"/>
            <a:chOff x="5785950" y="1889963"/>
            <a:chExt cx="2506025" cy="2779700"/>
          </a:xfrm>
        </p:grpSpPr>
        <p:sp>
          <p:nvSpPr>
            <p:cNvPr id="2825" name="Google Shape;2825;p64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4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7" name="Google Shape;2827;p64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8" name="Google Shape;2828;p64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9" name="Google Shape;2829;p64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0" name="Google Shape;2830;p64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31" name="Google Shape;2831;p64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2" name="Google Shape;2832;p64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3" name="Google Shape;2833;p64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4" name="Google Shape;2834;p64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4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4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37" name="Google Shape;2837;p64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8" name="Google Shape;2838;p64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9" name="Google Shape;2839;p64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0" name="Google Shape;2840;p64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1" name="Google Shape;2841;p64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2" name="Google Shape;2842;p64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3" name="Google Shape;2843;p64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4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4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4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4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4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4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4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4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4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4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4" name="Google Shape;2854;p64"/>
          <p:cNvSpPr txBox="1"/>
          <p:nvPr/>
        </p:nvSpPr>
        <p:spPr>
          <a:xfrm>
            <a:off x="5706400" y="1090675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b="1" sz="240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5" name="Google Shape;2855;p64"/>
          <p:cNvSpPr txBox="1"/>
          <p:nvPr/>
        </p:nvSpPr>
        <p:spPr>
          <a:xfrm>
            <a:off x="2266788" y="4047225"/>
            <a:ext cx="35580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Canales de interconexión</a:t>
            </a:r>
            <a:endParaRPr b="1" sz="2400">
              <a:solidFill>
                <a:srgbClr val="C27BA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6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Arty Z7 10</a:t>
            </a:r>
            <a:endParaRPr/>
          </a:p>
        </p:txBody>
      </p:sp>
      <p:sp>
        <p:nvSpPr>
          <p:cNvPr id="2861" name="Google Shape;2861;p6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2" name="Google Shape;2862;p6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3" name="Google Shape;28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1433500"/>
            <a:ext cx="4914049" cy="36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65"/>
          <p:cNvSpPr txBox="1"/>
          <p:nvPr/>
        </p:nvSpPr>
        <p:spPr>
          <a:xfrm>
            <a:off x="910275" y="17355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USB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5" name="Google Shape;2865;p65"/>
          <p:cNvSpPr txBox="1"/>
          <p:nvPr/>
        </p:nvSpPr>
        <p:spPr>
          <a:xfrm>
            <a:off x="406800" y="2870150"/>
            <a:ext cx="1236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Ethernet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6" name="Google Shape;2866;p65"/>
          <p:cNvSpPr txBox="1"/>
          <p:nvPr/>
        </p:nvSpPr>
        <p:spPr>
          <a:xfrm>
            <a:off x="2791450" y="11202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HDMI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7" name="Google Shape;2867;p65"/>
          <p:cNvSpPr txBox="1"/>
          <p:nvPr/>
        </p:nvSpPr>
        <p:spPr>
          <a:xfrm>
            <a:off x="4498025" y="11587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8" name="Google Shape;2868;p65"/>
          <p:cNvSpPr txBox="1"/>
          <p:nvPr/>
        </p:nvSpPr>
        <p:spPr>
          <a:xfrm>
            <a:off x="4406175" y="4636500"/>
            <a:ext cx="1410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Botones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9" name="Google Shape;2869;p65"/>
          <p:cNvSpPr txBox="1"/>
          <p:nvPr/>
        </p:nvSpPr>
        <p:spPr>
          <a:xfrm>
            <a:off x="6060900" y="3485450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SD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0" name="Google Shape;2870;p65"/>
          <p:cNvSpPr txBox="1"/>
          <p:nvPr/>
        </p:nvSpPr>
        <p:spPr>
          <a:xfrm>
            <a:off x="6060900" y="30016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SPI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1" name="Google Shape;2871;p65"/>
          <p:cNvSpPr txBox="1"/>
          <p:nvPr/>
        </p:nvSpPr>
        <p:spPr>
          <a:xfrm>
            <a:off x="670800" y="3485450"/>
            <a:ext cx="972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Audio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2" name="Google Shape;2872;p65"/>
          <p:cNvSpPr txBox="1"/>
          <p:nvPr/>
        </p:nvSpPr>
        <p:spPr>
          <a:xfrm>
            <a:off x="3178625" y="4636500"/>
            <a:ext cx="13194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Switches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3" name="Google Shape;2873;p65"/>
          <p:cNvSpPr txBox="1"/>
          <p:nvPr/>
        </p:nvSpPr>
        <p:spPr>
          <a:xfrm>
            <a:off x="6060900" y="2154850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/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a utilizar</a:t>
            </a:r>
            <a:endParaRPr sz="3600"/>
          </a:p>
        </p:txBody>
      </p:sp>
      <p:sp>
        <p:nvSpPr>
          <p:cNvPr id="2879" name="Google Shape;2879;p66"/>
          <p:cNvSpPr txBox="1"/>
          <p:nvPr>
            <p:ph idx="1" type="subTitle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Redundancia y diversidad</a:t>
            </a:r>
            <a:endParaRPr sz="2400"/>
          </a:p>
        </p:txBody>
      </p:sp>
      <p:sp>
        <p:nvSpPr>
          <p:cNvPr id="2880" name="Google Shape;2880;p6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6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coincidencia)</a:t>
            </a:r>
            <a:endParaRPr/>
          </a:p>
        </p:txBody>
      </p:sp>
      <p:sp>
        <p:nvSpPr>
          <p:cNvPr id="2887" name="Google Shape;2887;p6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8" name="Google Shape;2888;p6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9" name="Google Shape;288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Google Shape;2891;p67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67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67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67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67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67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67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p67"/>
          <p:cNvSpPr/>
          <p:nvPr/>
        </p:nvSpPr>
        <p:spPr>
          <a:xfrm>
            <a:off x="4695250" y="36171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67"/>
          <p:cNvSpPr/>
          <p:nvPr/>
        </p:nvSpPr>
        <p:spPr>
          <a:xfrm>
            <a:off x="7162225" y="28948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67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67"/>
          <p:cNvSpPr txBox="1"/>
          <p:nvPr>
            <p:ph idx="4294967295" type="subTitle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6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discrepancia)</a:t>
            </a:r>
            <a:endParaRPr/>
          </a:p>
        </p:txBody>
      </p:sp>
      <p:sp>
        <p:nvSpPr>
          <p:cNvPr id="2907" name="Google Shape;2907;p6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8" name="Google Shape;2908;p6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9" name="Google Shape;290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0" name="Google Shape;2910;p68"/>
          <p:cNvSpPr txBox="1"/>
          <p:nvPr>
            <p:ph idx="4294967295" type="subTitle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11" name="Google Shape;2911;p68"/>
          <p:cNvPicPr preferRelativeResize="0"/>
          <p:nvPr/>
        </p:nvPicPr>
        <p:blipFill rotWithShape="1">
          <a:blip r:embed="rId3">
            <a:alphaModFix amt="46000"/>
          </a:blip>
          <a:srcRect b="0" l="0" r="0" t="0"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68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68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68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68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68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68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68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68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68"/>
          <p:cNvSpPr/>
          <p:nvPr/>
        </p:nvSpPr>
        <p:spPr>
          <a:xfrm>
            <a:off x="4724650" y="357102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68"/>
          <p:cNvSpPr txBox="1"/>
          <p:nvPr>
            <p:ph idx="4294967295" type="subTitle"/>
          </p:nvPr>
        </p:nvSpPr>
        <p:spPr>
          <a:xfrm>
            <a:off x="6620725" y="295880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7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72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6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votación)</a:t>
            </a:r>
            <a:endParaRPr/>
          </a:p>
        </p:txBody>
      </p:sp>
      <p:sp>
        <p:nvSpPr>
          <p:cNvPr id="2927" name="Google Shape;2927;p6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8" name="Google Shape;2928;p6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9" name="Google Shape;29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69"/>
          <p:cNvSpPr txBox="1"/>
          <p:nvPr>
            <p:ph idx="4294967295" type="subTitle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31" name="Google Shape;2931;p69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69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69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69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69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69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69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69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69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0" name="Google Shape;2940;p69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Google Shape;2942;p69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69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69"/>
          <p:cNvSpPr/>
          <p:nvPr/>
        </p:nvSpPr>
        <p:spPr>
          <a:xfrm>
            <a:off x="4624563" y="4009700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69"/>
          <p:cNvSpPr/>
          <p:nvPr/>
        </p:nvSpPr>
        <p:spPr>
          <a:xfrm>
            <a:off x="7335325" y="28865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type="title"/>
          </p:nvPr>
        </p:nvSpPr>
        <p:spPr>
          <a:xfrm>
            <a:off x="814275" y="392575"/>
            <a:ext cx="5027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argentina</a:t>
            </a:r>
            <a:endParaRPr/>
          </a:p>
        </p:txBody>
      </p:sp>
      <p:sp>
        <p:nvSpPr>
          <p:cNvPr id="249" name="Google Shape;249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6"/>
          <p:cNvSpPr txBox="1"/>
          <p:nvPr>
            <p:ph idx="1" type="body"/>
          </p:nvPr>
        </p:nvSpPr>
        <p:spPr>
          <a:xfrm>
            <a:off x="5999950" y="1529850"/>
            <a:ext cx="2963100" cy="21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 ferroviaria requiere diversas mejoras.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b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particular, en los sistemas para evitar colisiones de trenes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3">
            <a:alphaModFix/>
          </a:blip>
          <a:srcRect b="17985" l="0" r="0" t="0"/>
          <a:stretch/>
        </p:blipFill>
        <p:spPr>
          <a:xfrm>
            <a:off x="3498625" y="1357350"/>
            <a:ext cx="2507522" cy="37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50" y="1357350"/>
            <a:ext cx="2808401" cy="3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7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discrepancia)</a:t>
            </a:r>
            <a:endParaRPr/>
          </a:p>
        </p:txBody>
      </p:sp>
      <p:sp>
        <p:nvSpPr>
          <p:cNvPr id="2951" name="Google Shape;2951;p7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2" name="Google Shape;2952;p7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3" name="Google Shape;295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54" name="Google Shape;2954;p70"/>
          <p:cNvSpPr txBox="1"/>
          <p:nvPr>
            <p:ph idx="4294967295" type="subTitle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5" name="Google Shape;2955;p70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70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70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70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70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70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70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70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70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70"/>
          <p:cNvSpPr txBox="1"/>
          <p:nvPr>
            <p:ph idx="4294967295" type="subTitle"/>
          </p:nvPr>
        </p:nvSpPr>
        <p:spPr>
          <a:xfrm>
            <a:off x="6620725" y="295880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7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72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65" name="Google Shape;2965;p70"/>
          <p:cNvPicPr preferRelativeResize="0"/>
          <p:nvPr/>
        </p:nvPicPr>
        <p:blipFill rotWithShape="1">
          <a:blip r:embed="rId3">
            <a:alphaModFix amt="51000"/>
          </a:blip>
          <a:srcRect b="0" l="0" r="0" t="0"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6" name="Google Shape;2966;p70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70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70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70"/>
          <p:cNvSpPr/>
          <p:nvPr/>
        </p:nvSpPr>
        <p:spPr>
          <a:xfrm>
            <a:off x="4592150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7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del mismo fabricante)</a:t>
            </a:r>
            <a:endParaRPr/>
          </a:p>
        </p:txBody>
      </p:sp>
      <p:sp>
        <p:nvSpPr>
          <p:cNvPr id="2975" name="Google Shape;2975;p7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6" name="Google Shape;2976;p7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7" name="Google Shape;2977;p71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8" name="Google Shape;2978;p71"/>
          <p:cNvSpPr txBox="1"/>
          <p:nvPr>
            <p:ph idx="4294967295" type="subTitle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9" name="Google Shape;2979;p71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71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71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71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71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71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71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71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7" name="Google Shape;2987;p71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71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p71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71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71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71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71"/>
          <p:cNvSpPr/>
          <p:nvPr/>
        </p:nvSpPr>
        <p:spPr>
          <a:xfrm>
            <a:off x="4624550" y="402247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71"/>
          <p:cNvSpPr/>
          <p:nvPr/>
        </p:nvSpPr>
        <p:spPr>
          <a:xfrm>
            <a:off x="7407475" y="2755200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71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71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71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2" name="Google Shape;3002;p72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72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72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005" name="Google Shape;3005;p7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diferente fabricante)</a:t>
            </a:r>
            <a:endParaRPr/>
          </a:p>
        </p:txBody>
      </p:sp>
      <p:sp>
        <p:nvSpPr>
          <p:cNvPr id="3006" name="Google Shape;3006;p7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7" name="Google Shape;3007;p7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72"/>
          <p:cNvSpPr txBox="1"/>
          <p:nvPr>
            <p:ph idx="4294967295" type="subTitle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9" name="Google Shape;3009;p72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72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72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72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72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72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72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72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72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72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72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72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72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72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3" name="Google Shape;3023;p72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276800" y="275515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4" name="Google Shape;302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800" y="149140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p72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>
            <a:off x="2276800" y="3897600"/>
            <a:ext cx="940800" cy="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72"/>
          <p:cNvSpPr/>
          <p:nvPr/>
        </p:nvSpPr>
        <p:spPr>
          <a:xfrm>
            <a:off x="4599563" y="16884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72"/>
          <p:cNvSpPr/>
          <p:nvPr/>
        </p:nvSpPr>
        <p:spPr>
          <a:xfrm>
            <a:off x="4592175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72"/>
          <p:cNvSpPr/>
          <p:nvPr/>
        </p:nvSpPr>
        <p:spPr>
          <a:xfrm>
            <a:off x="7302925" y="276942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7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</a:t>
            </a:r>
            <a:r>
              <a:rPr lang="en"/>
              <a:t> (En diferentes partes de la FPGAs)</a:t>
            </a:r>
            <a:endParaRPr/>
          </a:p>
        </p:txBody>
      </p:sp>
      <p:sp>
        <p:nvSpPr>
          <p:cNvPr id="3034" name="Google Shape;3034;p7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5" name="Google Shape;3035;p7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6" name="Google Shape;3036;p73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31191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Google Shape;3037;p73"/>
          <p:cNvPicPr preferRelativeResize="0"/>
          <p:nvPr/>
        </p:nvPicPr>
        <p:blipFill rotWithShape="1">
          <a:blip r:embed="rId3">
            <a:alphaModFix/>
          </a:blip>
          <a:srcRect b="4750" l="4799" r="4464" t="4939"/>
          <a:stretch/>
        </p:blipFill>
        <p:spPr>
          <a:xfrm>
            <a:off x="41478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p73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51765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9" name="Google Shape;3039;p73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31191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0" name="Google Shape;3040;p73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41478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1" name="Google Shape;3041;p73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51765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p73"/>
          <p:cNvPicPr preferRelativeResize="0"/>
          <p:nvPr/>
        </p:nvPicPr>
        <p:blipFill rotWithShape="1">
          <a:blip r:embed="rId3">
            <a:alphaModFix/>
          </a:blip>
          <a:srcRect b="4750" l="4799" r="4464" t="4939"/>
          <a:stretch/>
        </p:blipFill>
        <p:spPr>
          <a:xfrm>
            <a:off x="31191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3" name="Google Shape;3043;p73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41478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4" name="Google Shape;3044;p73"/>
          <p:cNvPicPr preferRelativeResize="0"/>
          <p:nvPr/>
        </p:nvPicPr>
        <p:blipFill rotWithShape="1">
          <a:blip r:embed="rId3">
            <a:alphaModFix/>
          </a:blip>
          <a:srcRect b="4750" l="4799" r="4464" t="4939"/>
          <a:stretch/>
        </p:blipFill>
        <p:spPr>
          <a:xfrm>
            <a:off x="51765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Google Shape;3045;p73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443550" y="2380788"/>
            <a:ext cx="1591599" cy="159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6" name="Google Shape;3046;p73"/>
          <p:cNvSpPr/>
          <p:nvPr/>
        </p:nvSpPr>
        <p:spPr>
          <a:xfrm>
            <a:off x="2441025" y="3081450"/>
            <a:ext cx="4953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74"/>
          <p:cNvSpPr txBox="1"/>
          <p:nvPr>
            <p:ph type="ctrTitle"/>
          </p:nvPr>
        </p:nvSpPr>
        <p:spPr>
          <a:xfrm>
            <a:off x="183700" y="2871150"/>
            <a:ext cx="544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de redundancia</a:t>
            </a:r>
            <a:r>
              <a:rPr lang="en" sz="3600"/>
              <a:t> </a:t>
            </a:r>
            <a:endParaRPr sz="3600"/>
          </a:p>
        </p:txBody>
      </p:sp>
      <p:sp>
        <p:nvSpPr>
          <p:cNvPr id="3052" name="Google Shape;3052;p74"/>
          <p:cNvSpPr txBox="1"/>
          <p:nvPr>
            <p:ph idx="1" type="subTitle"/>
          </p:nvPr>
        </p:nvSpPr>
        <p:spPr>
          <a:xfrm>
            <a:off x="293925" y="3975450"/>
            <a:ext cx="42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Qué hacer con cada elemento</a:t>
            </a:r>
            <a:endParaRPr sz="2400"/>
          </a:p>
        </p:txBody>
      </p:sp>
      <p:sp>
        <p:nvSpPr>
          <p:cNvPr id="3053" name="Google Shape;3053;p7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4" name="Google Shape;3054;p7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7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Event Upset (SEUs)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Single Event Transients (SETs)</a:t>
            </a:r>
            <a:endParaRPr/>
          </a:p>
        </p:txBody>
      </p:sp>
      <p:sp>
        <p:nvSpPr>
          <p:cNvPr id="3060" name="Google Shape;3060;p75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1" name="Google Shape;3061;p7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62" name="Google Shape;3062;p75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75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75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75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75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75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75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9" name="Google Shape;3069;p75"/>
          <p:cNvSpPr txBox="1"/>
          <p:nvPr>
            <p:ph idx="4294967295" type="body"/>
          </p:nvPr>
        </p:nvSpPr>
        <p:spPr>
          <a:xfrm>
            <a:off x="97850" y="1539300"/>
            <a:ext cx="9079800" cy="16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SEUs : Alteran el </a:t>
            </a:r>
            <a:r>
              <a:rPr lang="en">
                <a:solidFill>
                  <a:srgbClr val="FF9800"/>
                </a:solidFill>
              </a:rPr>
              <a:t>estado lógico</a:t>
            </a:r>
            <a:r>
              <a:rPr lang="en"/>
              <a:t> de las memorias estáticas.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SETs : Causan </a:t>
            </a:r>
            <a:r>
              <a:rPr lang="en">
                <a:solidFill>
                  <a:srgbClr val="FF9800"/>
                </a:solidFill>
              </a:rPr>
              <a:t>pulsos transitorios</a:t>
            </a:r>
            <a:r>
              <a:rPr lang="en"/>
              <a:t> en las rutas lógicas combinacionales.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La funcionalidad de la FPGA depende de los datos.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Triple Modular Redundancy (TMR)</a:t>
            </a:r>
            <a:endParaRPr/>
          </a:p>
        </p:txBody>
      </p:sp>
      <p:sp>
        <p:nvSpPr>
          <p:cNvPr id="3070" name="Google Shape;3070;p75"/>
          <p:cNvSpPr txBox="1"/>
          <p:nvPr/>
        </p:nvSpPr>
        <p:spPr>
          <a:xfrm>
            <a:off x="2038550" y="3295263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SEUs</a:t>
            </a:r>
            <a:endParaRPr b="1"/>
          </a:p>
        </p:txBody>
      </p:sp>
      <p:sp>
        <p:nvSpPr>
          <p:cNvPr id="3071" name="Google Shape;3071;p75"/>
          <p:cNvSpPr txBox="1"/>
          <p:nvPr/>
        </p:nvSpPr>
        <p:spPr>
          <a:xfrm>
            <a:off x="2038550" y="4086938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SETs</a:t>
            </a:r>
            <a:endParaRPr b="1"/>
          </a:p>
        </p:txBody>
      </p:sp>
      <p:sp>
        <p:nvSpPr>
          <p:cNvPr id="3072" name="Google Shape;3072;p75"/>
          <p:cNvSpPr/>
          <p:nvPr/>
        </p:nvSpPr>
        <p:spPr>
          <a:xfrm>
            <a:off x="3337450" y="344722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75"/>
          <p:cNvSpPr/>
          <p:nvPr/>
        </p:nvSpPr>
        <p:spPr>
          <a:xfrm>
            <a:off x="3291475" y="4238899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75"/>
          <p:cNvSpPr txBox="1"/>
          <p:nvPr/>
        </p:nvSpPr>
        <p:spPr>
          <a:xfrm>
            <a:off x="4469775" y="3262300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</a:t>
            </a: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</a:t>
            </a: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acumulen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5" name="Google Shape;3075;p75"/>
          <p:cNvSpPr txBox="1"/>
          <p:nvPr/>
        </p:nvSpPr>
        <p:spPr>
          <a:xfrm>
            <a:off x="4469775" y="4053975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propaguen</a:t>
            </a: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6" name="Google Shape;3076;p75"/>
          <p:cNvSpPr txBox="1"/>
          <p:nvPr/>
        </p:nvSpPr>
        <p:spPr>
          <a:xfrm>
            <a:off x="1324513" y="4724200"/>
            <a:ext cx="4552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Triple Module Redundancy Design Techniques for Virtex FPGAs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3077" name="Google Shape;3077;p75"/>
          <p:cNvGrpSpPr/>
          <p:nvPr/>
        </p:nvGrpSpPr>
        <p:grpSpPr>
          <a:xfrm>
            <a:off x="1009930" y="4774460"/>
            <a:ext cx="314590" cy="269367"/>
            <a:chOff x="1934025" y="1001650"/>
            <a:chExt cx="415300" cy="355600"/>
          </a:xfrm>
        </p:grpSpPr>
        <p:sp>
          <p:nvSpPr>
            <p:cNvPr id="3078" name="Google Shape;3078;p75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75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75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75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7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Throughput Logic</a:t>
            </a:r>
            <a:endParaRPr/>
          </a:p>
        </p:txBody>
      </p:sp>
      <p:sp>
        <p:nvSpPr>
          <p:cNvPr id="3087" name="Google Shape;3087;p76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88" name="Google Shape;3088;p7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89" name="Google Shape;3089;p76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76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76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76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76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76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76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6" name="Google Shape;3096;p76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entrada y salida se encuentran conectadas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 lazos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7" name="Google Shape;3097;p76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76"/>
          <p:cNvSpPr txBox="1"/>
          <p:nvPr/>
        </p:nvSpPr>
        <p:spPr>
          <a:xfrm>
            <a:off x="2150575" y="2516038"/>
            <a:ext cx="4658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No dependen de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estados anteriores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9" name="Google Shape;3099;p76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76"/>
          <p:cNvSpPr/>
          <p:nvPr/>
        </p:nvSpPr>
        <p:spPr>
          <a:xfrm>
            <a:off x="3387550" y="3687395"/>
            <a:ext cx="686400" cy="36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76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76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76"/>
          <p:cNvSpPr txBox="1"/>
          <p:nvPr/>
        </p:nvSpPr>
        <p:spPr>
          <a:xfrm>
            <a:off x="2953350" y="4648350"/>
            <a:ext cx="3237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Sumadores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77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09" name="Google Shape;3109;p7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10" name="Google Shape;3110;p77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77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77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77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77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77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77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7" name="Google Shape;3117;p77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la salida depende de la entrada y el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anterior.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8" name="Google Shape;3118;p77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77"/>
          <p:cNvSpPr txBox="1"/>
          <p:nvPr/>
        </p:nvSpPr>
        <p:spPr>
          <a:xfrm>
            <a:off x="780025" y="2523700"/>
            <a:ext cx="7399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Si un estado es incorrecto, los próximos lo serán también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0" name="Google Shape;3120;p77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77"/>
          <p:cNvSpPr/>
          <p:nvPr/>
        </p:nvSpPr>
        <p:spPr>
          <a:xfrm>
            <a:off x="3100800" y="3978625"/>
            <a:ext cx="949800" cy="2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77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7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State-Machine Logic</a:t>
            </a:r>
            <a:endParaRPr/>
          </a:p>
        </p:txBody>
      </p:sp>
      <p:sp>
        <p:nvSpPr>
          <p:cNvPr id="3124" name="Google Shape;3124;p77"/>
          <p:cNvSpPr txBox="1"/>
          <p:nvPr/>
        </p:nvSpPr>
        <p:spPr>
          <a:xfrm>
            <a:off x="1829625" y="4648350"/>
            <a:ext cx="5180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Acumuladores, contadores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5" name="Google Shape;3125;p77"/>
          <p:cNvSpPr/>
          <p:nvPr/>
        </p:nvSpPr>
        <p:spPr>
          <a:xfrm>
            <a:off x="5053275" y="3259350"/>
            <a:ext cx="144300" cy="5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77"/>
          <p:cNvSpPr/>
          <p:nvPr/>
        </p:nvSpPr>
        <p:spPr>
          <a:xfrm>
            <a:off x="3641775" y="3161557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77"/>
          <p:cNvSpPr/>
          <p:nvPr/>
        </p:nvSpPr>
        <p:spPr>
          <a:xfrm>
            <a:off x="3641850" y="3645500"/>
            <a:ext cx="432000" cy="2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77"/>
          <p:cNvSpPr/>
          <p:nvPr/>
        </p:nvSpPr>
        <p:spPr>
          <a:xfrm>
            <a:off x="3497575" y="3161550"/>
            <a:ext cx="144300" cy="6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77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7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Input/Output Logic</a:t>
            </a:r>
            <a:endParaRPr/>
          </a:p>
        </p:txBody>
      </p:sp>
      <p:sp>
        <p:nvSpPr>
          <p:cNvPr id="3135" name="Google Shape;3135;p78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36" name="Google Shape;3136;p7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37" name="Google Shape;3137;p7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7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7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7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7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4" name="Google Shape;3144;p78"/>
          <p:cNvSpPr txBox="1"/>
          <p:nvPr/>
        </p:nvSpPr>
        <p:spPr>
          <a:xfrm>
            <a:off x="1101500" y="1987925"/>
            <a:ext cx="4799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Entradas y salidas de la FPGA misma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5" name="Google Shape;3145;p78"/>
          <p:cNvSpPr/>
          <p:nvPr/>
        </p:nvSpPr>
        <p:spPr>
          <a:xfrm rot="5400000">
            <a:off x="3254475" y="2827092"/>
            <a:ext cx="3780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78"/>
          <p:cNvSpPr txBox="1"/>
          <p:nvPr/>
        </p:nvSpPr>
        <p:spPr>
          <a:xfrm>
            <a:off x="1344650" y="3184700"/>
            <a:ext cx="43131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Finitas y sometidas a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ruido eléctrico 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y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radiación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147" name="Google Shape;3147;p78"/>
          <p:cNvGrpSpPr/>
          <p:nvPr/>
        </p:nvGrpSpPr>
        <p:grpSpPr>
          <a:xfrm>
            <a:off x="6530475" y="1532350"/>
            <a:ext cx="2506025" cy="2779700"/>
            <a:chOff x="5785950" y="1889963"/>
            <a:chExt cx="2506025" cy="2779700"/>
          </a:xfrm>
        </p:grpSpPr>
        <p:sp>
          <p:nvSpPr>
            <p:cNvPr id="3148" name="Google Shape;3148;p78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78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50" name="Google Shape;3150;p78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1" name="Google Shape;3151;p78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2" name="Google Shape;3152;p78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53" name="Google Shape;3153;p78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54" name="Google Shape;3154;p78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5" name="Google Shape;3155;p78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6" name="Google Shape;3156;p78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57" name="Google Shape;3157;p78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8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8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60" name="Google Shape;3160;p78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1" name="Google Shape;3161;p78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2" name="Google Shape;3162;p78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3" name="Google Shape;3163;p78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4" name="Google Shape;3164;p78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5" name="Google Shape;3165;p78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6" name="Google Shape;3166;p78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8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8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78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8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8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8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8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78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78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78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7" name="Google Shape;3177;p78"/>
          <p:cNvSpPr txBox="1"/>
          <p:nvPr/>
        </p:nvSpPr>
        <p:spPr>
          <a:xfrm>
            <a:off x="6779200" y="917050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b="1" sz="240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7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features </a:t>
            </a:r>
            <a:r>
              <a:rPr lang="en" sz="1400"/>
              <a:t>(Block RAM, LUT,Shift-registers,DLLs)</a:t>
            </a:r>
            <a:endParaRPr sz="1400"/>
          </a:p>
        </p:txBody>
      </p:sp>
      <p:sp>
        <p:nvSpPr>
          <p:cNvPr id="3183" name="Google Shape;3183;p79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84" name="Google Shape;3184;p7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85" name="Google Shape;3185;p79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79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79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79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79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79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79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2" name="Google Shape;3192;p79"/>
          <p:cNvSpPr txBox="1"/>
          <p:nvPr>
            <p:ph idx="4294967295" type="body"/>
          </p:nvPr>
        </p:nvSpPr>
        <p:spPr>
          <a:xfrm>
            <a:off x="90500" y="1544038"/>
            <a:ext cx="8756400" cy="27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Block RAM</a:t>
            </a:r>
            <a:r>
              <a:rPr lang="en"/>
              <a:t> : Guarda </a:t>
            </a:r>
            <a:r>
              <a:rPr lang="en">
                <a:solidFill>
                  <a:srgbClr val="FF9800"/>
                </a:solidFill>
              </a:rPr>
              <a:t>gran cantidad de datos</a:t>
            </a:r>
            <a:r>
              <a:rPr lang="en"/>
              <a:t> de la FPGA.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Look-Up Table (LUTs) : </a:t>
            </a:r>
            <a:r>
              <a:rPr lang="en">
                <a:solidFill>
                  <a:srgbClr val="FF9800"/>
                </a:solidFill>
              </a:rPr>
              <a:t>Tablas de verdad </a:t>
            </a:r>
            <a:r>
              <a:rPr lang="en"/>
              <a:t>de la FPGA.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Shift-Registers : </a:t>
            </a:r>
            <a:r>
              <a:rPr lang="en">
                <a:solidFill>
                  <a:srgbClr val="FF9800"/>
                </a:solidFill>
              </a:rPr>
              <a:t>Registros</a:t>
            </a:r>
            <a:r>
              <a:rPr lang="en"/>
              <a:t> de desplazamiento.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Delay Locked Loop (DLLs) : Usado para sincronismos y </a:t>
            </a:r>
            <a:r>
              <a:rPr lang="en">
                <a:solidFill>
                  <a:srgbClr val="FF9800"/>
                </a:solidFill>
              </a:rPr>
              <a:t>clocks altos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- Bypass</a:t>
            </a:r>
            <a:endParaRPr/>
          </a:p>
        </p:txBody>
      </p:sp>
      <p:sp>
        <p:nvSpPr>
          <p:cNvPr id="259" name="Google Shape;259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"/>
          <p:cNvSpPr txBox="1"/>
          <p:nvPr>
            <p:ph idx="1" type="body"/>
          </p:nvPr>
        </p:nvSpPr>
        <p:spPr>
          <a:xfrm>
            <a:off x="6178800" y="1643525"/>
            <a:ext cx="2330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“algo” para evitar colisiones!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2" name="Google Shape;262;p17"/>
          <p:cNvSpPr txBox="1"/>
          <p:nvPr>
            <p:ph idx="4294967295" type="subTitle"/>
          </p:nvPr>
        </p:nvSpPr>
        <p:spPr>
          <a:xfrm>
            <a:off x="530975" y="3775975"/>
            <a:ext cx="66129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Circulación en ambas direcciones utilizando solo una vía.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Sirve para cubrir largas distancias con vías simples.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3" name="Google Shape;263;p17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4" name="Google Shape;264;p17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p17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7" name="Google Shape;277;p17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17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9" name="Google Shape;2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7"/>
          <p:cNvSpPr txBox="1"/>
          <p:nvPr>
            <p:ph idx="4294967295" type="subTitle"/>
          </p:nvPr>
        </p:nvSpPr>
        <p:spPr>
          <a:xfrm>
            <a:off x="-144525" y="2863075"/>
            <a:ext cx="617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b="1" sz="3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17"/>
          <p:cNvSpPr txBox="1"/>
          <p:nvPr>
            <p:ph idx="4294967295" type="subTitle"/>
          </p:nvPr>
        </p:nvSpPr>
        <p:spPr>
          <a:xfrm>
            <a:off x="7821475" y="2907875"/>
            <a:ext cx="617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b="1" sz="3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8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Redundant Voter (TRV)</a:t>
            </a:r>
            <a:endParaRPr sz="1400"/>
          </a:p>
        </p:txBody>
      </p:sp>
      <p:sp>
        <p:nvSpPr>
          <p:cNvPr id="3198" name="Google Shape;3198;p80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99" name="Google Shape;3199;p8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00" name="Google Shape;3200;p8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8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8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8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8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8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8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7" name="Google Shape;3207;p80"/>
          <p:cNvSpPr/>
          <p:nvPr/>
        </p:nvSpPr>
        <p:spPr>
          <a:xfrm>
            <a:off x="2037484" y="13950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80"/>
          <p:cNvSpPr txBox="1"/>
          <p:nvPr>
            <p:ph idx="4294967295" type="subTitle"/>
          </p:nvPr>
        </p:nvSpPr>
        <p:spPr>
          <a:xfrm>
            <a:off x="4402850" y="2300375"/>
            <a:ext cx="21456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Votador mayoritario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9" name="Google Shape;3209;p80"/>
          <p:cNvSpPr txBox="1"/>
          <p:nvPr>
            <p:ph idx="4294967295" type="subTitle"/>
          </p:nvPr>
        </p:nvSpPr>
        <p:spPr>
          <a:xfrm>
            <a:off x="6319400" y="2776000"/>
            <a:ext cx="318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10" name="Google Shape;3210;p80"/>
          <p:cNvSpPr/>
          <p:nvPr/>
        </p:nvSpPr>
        <p:spPr>
          <a:xfrm>
            <a:off x="1583278" y="2066766"/>
            <a:ext cx="7653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80"/>
          <p:cNvSpPr/>
          <p:nvPr/>
        </p:nvSpPr>
        <p:spPr>
          <a:xfrm>
            <a:off x="1575975" y="1733911"/>
            <a:ext cx="7710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80"/>
          <p:cNvSpPr/>
          <p:nvPr/>
        </p:nvSpPr>
        <p:spPr>
          <a:xfrm>
            <a:off x="2347203" y="15620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3" name="Google Shape;3213;p80"/>
          <p:cNvCxnSpPr/>
          <p:nvPr/>
        </p:nvCxnSpPr>
        <p:spPr>
          <a:xfrm rot="10800000">
            <a:off x="2340822" y="1806321"/>
            <a:ext cx="335400" cy="78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4" name="Google Shape;3214;p80"/>
          <p:cNvCxnSpPr/>
          <p:nvPr/>
        </p:nvCxnSpPr>
        <p:spPr>
          <a:xfrm flipH="1">
            <a:off x="2340767" y="2057915"/>
            <a:ext cx="331800" cy="84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5" name="Google Shape;3215;p80"/>
          <p:cNvSpPr/>
          <p:nvPr/>
        </p:nvSpPr>
        <p:spPr>
          <a:xfrm>
            <a:off x="2651726" y="18063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6" name="Google Shape;3216;p80"/>
          <p:cNvCxnSpPr>
            <a:stCxn id="3215" idx="3"/>
            <a:endCxn id="3217" idx="1"/>
          </p:cNvCxnSpPr>
          <p:nvPr/>
        </p:nvCxnSpPr>
        <p:spPr>
          <a:xfrm>
            <a:off x="3026426" y="1962392"/>
            <a:ext cx="8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8" name="Google Shape;3218;p80"/>
          <p:cNvSpPr/>
          <p:nvPr/>
        </p:nvSpPr>
        <p:spPr>
          <a:xfrm>
            <a:off x="2044784" y="26349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80"/>
          <p:cNvSpPr/>
          <p:nvPr/>
        </p:nvSpPr>
        <p:spPr>
          <a:xfrm>
            <a:off x="1590578" y="3306666"/>
            <a:ext cx="7653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80"/>
          <p:cNvSpPr/>
          <p:nvPr/>
        </p:nvSpPr>
        <p:spPr>
          <a:xfrm>
            <a:off x="1583275" y="2973811"/>
            <a:ext cx="7710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80"/>
          <p:cNvSpPr/>
          <p:nvPr/>
        </p:nvSpPr>
        <p:spPr>
          <a:xfrm>
            <a:off x="2354503" y="28019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2" name="Google Shape;3222;p80"/>
          <p:cNvCxnSpPr/>
          <p:nvPr/>
        </p:nvCxnSpPr>
        <p:spPr>
          <a:xfrm rot="10800000">
            <a:off x="2348122" y="3046221"/>
            <a:ext cx="335400" cy="78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3" name="Google Shape;3223;p80"/>
          <p:cNvCxnSpPr/>
          <p:nvPr/>
        </p:nvCxnSpPr>
        <p:spPr>
          <a:xfrm flipH="1">
            <a:off x="2348067" y="3297815"/>
            <a:ext cx="331800" cy="84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4" name="Google Shape;3224;p80"/>
          <p:cNvSpPr/>
          <p:nvPr/>
        </p:nvSpPr>
        <p:spPr>
          <a:xfrm>
            <a:off x="2659026" y="30462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5" name="Google Shape;3225;p80"/>
          <p:cNvCxnSpPr>
            <a:stCxn id="3224" idx="3"/>
            <a:endCxn id="3226" idx="1"/>
          </p:cNvCxnSpPr>
          <p:nvPr/>
        </p:nvCxnSpPr>
        <p:spPr>
          <a:xfrm>
            <a:off x="3033726" y="3202292"/>
            <a:ext cx="8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7" name="Google Shape;3227;p80"/>
          <p:cNvSpPr/>
          <p:nvPr/>
        </p:nvSpPr>
        <p:spPr>
          <a:xfrm>
            <a:off x="2044784" y="38748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80"/>
          <p:cNvSpPr/>
          <p:nvPr/>
        </p:nvSpPr>
        <p:spPr>
          <a:xfrm>
            <a:off x="1590578" y="4546566"/>
            <a:ext cx="7653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80"/>
          <p:cNvSpPr/>
          <p:nvPr/>
        </p:nvSpPr>
        <p:spPr>
          <a:xfrm>
            <a:off x="1583275" y="4213711"/>
            <a:ext cx="7710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80"/>
          <p:cNvSpPr/>
          <p:nvPr/>
        </p:nvSpPr>
        <p:spPr>
          <a:xfrm>
            <a:off x="2354503" y="40418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1" name="Google Shape;3231;p80"/>
          <p:cNvCxnSpPr/>
          <p:nvPr/>
        </p:nvCxnSpPr>
        <p:spPr>
          <a:xfrm rot="10800000">
            <a:off x="2348122" y="4286121"/>
            <a:ext cx="335400" cy="78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2" name="Google Shape;3232;p80"/>
          <p:cNvCxnSpPr/>
          <p:nvPr/>
        </p:nvCxnSpPr>
        <p:spPr>
          <a:xfrm flipH="1">
            <a:off x="2348067" y="4537715"/>
            <a:ext cx="331800" cy="84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3" name="Google Shape;3233;p80"/>
          <p:cNvSpPr/>
          <p:nvPr/>
        </p:nvSpPr>
        <p:spPr>
          <a:xfrm>
            <a:off x="2659026" y="42861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4" name="Google Shape;3234;p80"/>
          <p:cNvCxnSpPr>
            <a:stCxn id="3233" idx="3"/>
            <a:endCxn id="3235" idx="1"/>
          </p:cNvCxnSpPr>
          <p:nvPr/>
        </p:nvCxnSpPr>
        <p:spPr>
          <a:xfrm>
            <a:off x="3033726" y="4442192"/>
            <a:ext cx="8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6" name="Google Shape;3236;p80"/>
          <p:cNvSpPr/>
          <p:nvPr/>
        </p:nvSpPr>
        <p:spPr>
          <a:xfrm>
            <a:off x="3119801" y="3132025"/>
            <a:ext cx="16362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80"/>
          <p:cNvSpPr/>
          <p:nvPr/>
        </p:nvSpPr>
        <p:spPr>
          <a:xfrm>
            <a:off x="3119675" y="19201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80"/>
          <p:cNvSpPr/>
          <p:nvPr/>
        </p:nvSpPr>
        <p:spPr>
          <a:xfrm>
            <a:off x="4379050" y="2685725"/>
            <a:ext cx="376800" cy="1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80"/>
          <p:cNvSpPr/>
          <p:nvPr/>
        </p:nvSpPr>
        <p:spPr>
          <a:xfrm>
            <a:off x="3119675" y="44012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80"/>
          <p:cNvSpPr/>
          <p:nvPr/>
        </p:nvSpPr>
        <p:spPr>
          <a:xfrm>
            <a:off x="4402850" y="3557325"/>
            <a:ext cx="376800" cy="1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80"/>
          <p:cNvSpPr/>
          <p:nvPr/>
        </p:nvSpPr>
        <p:spPr>
          <a:xfrm rot="-3538480">
            <a:off x="3714511" y="3996377"/>
            <a:ext cx="957477" cy="983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80"/>
          <p:cNvSpPr/>
          <p:nvPr/>
        </p:nvSpPr>
        <p:spPr>
          <a:xfrm rot="3631610">
            <a:off x="3696263" y="2311359"/>
            <a:ext cx="957286" cy="98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80"/>
          <p:cNvSpPr/>
          <p:nvPr/>
        </p:nvSpPr>
        <p:spPr>
          <a:xfrm>
            <a:off x="4759584" y="263425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80"/>
          <p:cNvSpPr/>
          <p:nvPr/>
        </p:nvSpPr>
        <p:spPr>
          <a:xfrm>
            <a:off x="5072853" y="283316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245" name="Google Shape;3245;p80"/>
          <p:cNvCxnSpPr>
            <a:stCxn id="3243" idx="1"/>
            <a:endCxn id="3244" idx="1"/>
          </p:cNvCxnSpPr>
          <p:nvPr/>
        </p:nvCxnSpPr>
        <p:spPr>
          <a:xfrm>
            <a:off x="4759584" y="3202300"/>
            <a:ext cx="31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6" name="Google Shape;3246;p80"/>
          <p:cNvCxnSpPr/>
          <p:nvPr/>
        </p:nvCxnSpPr>
        <p:spPr>
          <a:xfrm>
            <a:off x="4755700" y="2776000"/>
            <a:ext cx="328500" cy="1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7" name="Google Shape;3247;p80"/>
          <p:cNvCxnSpPr/>
          <p:nvPr/>
        </p:nvCxnSpPr>
        <p:spPr>
          <a:xfrm flipH="1" rot="10800000">
            <a:off x="4755700" y="3519000"/>
            <a:ext cx="338100" cy="11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8" name="Google Shape;3248;p80"/>
          <p:cNvCxnSpPr>
            <a:endCxn id="3243" idx="3"/>
          </p:cNvCxnSpPr>
          <p:nvPr/>
        </p:nvCxnSpPr>
        <p:spPr>
          <a:xfrm>
            <a:off x="5838084" y="3202300"/>
            <a:ext cx="29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9" name="Google Shape;3249;p80"/>
          <p:cNvSpPr/>
          <p:nvPr/>
        </p:nvSpPr>
        <p:spPr>
          <a:xfrm>
            <a:off x="6139400" y="3052339"/>
            <a:ext cx="6783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8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Votador mayoritario en LUT</a:t>
            </a:r>
            <a:endParaRPr sz="1400"/>
          </a:p>
        </p:txBody>
      </p:sp>
      <p:sp>
        <p:nvSpPr>
          <p:cNvPr id="3255" name="Google Shape;3255;p81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6" name="Google Shape;3256;p81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57" name="Google Shape;3257;p8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8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8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8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8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8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8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4" name="Google Shape;3264;p81"/>
          <p:cNvSpPr txBox="1"/>
          <p:nvPr>
            <p:ph idx="4294967295" type="subTitle"/>
          </p:nvPr>
        </p:nvSpPr>
        <p:spPr>
          <a:xfrm>
            <a:off x="6319425" y="2562925"/>
            <a:ext cx="318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265" name="Google Shape;3265;p81"/>
          <p:cNvCxnSpPr/>
          <p:nvPr/>
        </p:nvCxnSpPr>
        <p:spPr>
          <a:xfrm flipH="1">
            <a:off x="793645" y="2029622"/>
            <a:ext cx="2197500" cy="967800"/>
          </a:xfrm>
          <a:prstGeom prst="bentConnector3">
            <a:avLst>
              <a:gd fmla="val 6623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6" name="Google Shape;3266;p81"/>
          <p:cNvSpPr/>
          <p:nvPr/>
        </p:nvSpPr>
        <p:spPr>
          <a:xfrm>
            <a:off x="2958127" y="1607225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7" name="Google Shape;3267;p81"/>
          <p:cNvCxnSpPr>
            <a:stCxn id="3266" idx="3"/>
            <a:endCxn id="3268" idx="1"/>
          </p:cNvCxnSpPr>
          <p:nvPr/>
        </p:nvCxnSpPr>
        <p:spPr>
          <a:xfrm>
            <a:off x="3551827" y="1869125"/>
            <a:ext cx="136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9" name="Google Shape;3269;p81"/>
          <p:cNvCxnSpPr>
            <a:stCxn id="3270" idx="3"/>
            <a:endCxn id="3271" idx="2"/>
          </p:cNvCxnSpPr>
          <p:nvPr/>
        </p:nvCxnSpPr>
        <p:spPr>
          <a:xfrm>
            <a:off x="3552277" y="2968887"/>
            <a:ext cx="1660500" cy="2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2" name="Google Shape;3272;p81"/>
          <p:cNvCxnSpPr/>
          <p:nvPr/>
        </p:nvCxnSpPr>
        <p:spPr>
          <a:xfrm>
            <a:off x="3688650" y="1873225"/>
            <a:ext cx="1491600" cy="8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3" name="Google Shape;3273;p81"/>
          <p:cNvCxnSpPr/>
          <p:nvPr/>
        </p:nvCxnSpPr>
        <p:spPr>
          <a:xfrm flipH="1" rot="10800000">
            <a:off x="3688585" y="3210575"/>
            <a:ext cx="1499100" cy="108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4" name="Google Shape;3274;p81"/>
          <p:cNvCxnSpPr/>
          <p:nvPr/>
        </p:nvCxnSpPr>
        <p:spPr>
          <a:xfrm>
            <a:off x="5838109" y="2989225"/>
            <a:ext cx="29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5" name="Google Shape;3275;p81"/>
          <p:cNvSpPr/>
          <p:nvPr/>
        </p:nvSpPr>
        <p:spPr>
          <a:xfrm>
            <a:off x="6139425" y="2839264"/>
            <a:ext cx="6783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76" name="Google Shape;3276;p81"/>
          <p:cNvGraphicFramePr/>
          <p:nvPr/>
        </p:nvGraphicFramePr>
        <p:xfrm>
          <a:off x="7065975" y="509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82850"/>
                <a:gridCol w="382850"/>
                <a:gridCol w="423025"/>
                <a:gridCol w="658925"/>
              </a:tblGrid>
              <a:tr h="48645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       B       C</a:t>
                      </a:r>
                      <a:endParaRPr b="1"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Salida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35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</a:tbl>
          </a:graphicData>
        </a:graphic>
      </p:graphicFrame>
      <p:grpSp>
        <p:nvGrpSpPr>
          <p:cNvPr id="3277" name="Google Shape;3277;p81"/>
          <p:cNvGrpSpPr/>
          <p:nvPr/>
        </p:nvGrpSpPr>
        <p:grpSpPr>
          <a:xfrm>
            <a:off x="5133750" y="2750325"/>
            <a:ext cx="757400" cy="479112"/>
            <a:chOff x="5158200" y="1656950"/>
            <a:chExt cx="757400" cy="479112"/>
          </a:xfrm>
        </p:grpSpPr>
        <p:sp>
          <p:nvSpPr>
            <p:cNvPr id="3278" name="Google Shape;3278;p81"/>
            <p:cNvSpPr/>
            <p:nvPr/>
          </p:nvSpPr>
          <p:spPr>
            <a:xfrm rot="10800000">
              <a:off x="5158200" y="1656950"/>
              <a:ext cx="499650" cy="479100"/>
            </a:xfrm>
            <a:prstGeom prst="flowChartOnlineStorag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81"/>
            <p:cNvSpPr/>
            <p:nvPr/>
          </p:nvSpPr>
          <p:spPr>
            <a:xfrm>
              <a:off x="5237300" y="1656962"/>
              <a:ext cx="678300" cy="479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79" name="Google Shape;3279;p81"/>
          <p:cNvCxnSpPr>
            <a:endCxn id="3280" idx="4"/>
          </p:cNvCxnSpPr>
          <p:nvPr/>
        </p:nvCxnSpPr>
        <p:spPr>
          <a:xfrm flipH="1" rot="5400000">
            <a:off x="1994150" y="1835475"/>
            <a:ext cx="1053900" cy="952800"/>
          </a:xfrm>
          <a:prstGeom prst="bentConnector3">
            <a:avLst>
              <a:gd fmla="val -4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1" name="Google Shape;3281;p81"/>
          <p:cNvCxnSpPr>
            <a:endCxn id="3282" idx="0"/>
          </p:cNvCxnSpPr>
          <p:nvPr/>
        </p:nvCxnSpPr>
        <p:spPr>
          <a:xfrm rot="5400000">
            <a:off x="1885700" y="3288400"/>
            <a:ext cx="1264800" cy="946800"/>
          </a:xfrm>
          <a:prstGeom prst="bentConnector3">
            <a:avLst>
              <a:gd fmla="val 2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0" name="Google Shape;3270;p81"/>
          <p:cNvSpPr/>
          <p:nvPr/>
        </p:nvSpPr>
        <p:spPr>
          <a:xfrm>
            <a:off x="2958577" y="2706987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3" name="Google Shape;3283;p81"/>
          <p:cNvCxnSpPr/>
          <p:nvPr/>
        </p:nvCxnSpPr>
        <p:spPr>
          <a:xfrm rot="10800000">
            <a:off x="800861" y="2997578"/>
            <a:ext cx="2196300" cy="1165200"/>
          </a:xfrm>
          <a:prstGeom prst="bentConnector3">
            <a:avLst>
              <a:gd fmla="val 6687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4" name="Google Shape;3284;p81"/>
          <p:cNvSpPr/>
          <p:nvPr/>
        </p:nvSpPr>
        <p:spPr>
          <a:xfrm>
            <a:off x="2958352" y="403090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5" name="Google Shape;3285;p81"/>
          <p:cNvCxnSpPr>
            <a:stCxn id="3284" idx="3"/>
          </p:cNvCxnSpPr>
          <p:nvPr/>
        </p:nvCxnSpPr>
        <p:spPr>
          <a:xfrm>
            <a:off x="3552052" y="4292800"/>
            <a:ext cx="136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6" name="Google Shape;3286;p81"/>
          <p:cNvCxnSpPr/>
          <p:nvPr/>
        </p:nvCxnSpPr>
        <p:spPr>
          <a:xfrm>
            <a:off x="845025" y="1718925"/>
            <a:ext cx="210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7" name="Google Shape;3287;p81"/>
          <p:cNvCxnSpPr/>
          <p:nvPr/>
        </p:nvCxnSpPr>
        <p:spPr>
          <a:xfrm>
            <a:off x="814302" y="4453312"/>
            <a:ext cx="2146800" cy="1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8" name="Google Shape;3288;p81"/>
          <p:cNvSpPr txBox="1"/>
          <p:nvPr>
            <p:ph idx="4294967295" type="subTitle"/>
          </p:nvPr>
        </p:nvSpPr>
        <p:spPr>
          <a:xfrm>
            <a:off x="307850" y="1513725"/>
            <a:ext cx="318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9" name="Google Shape;3289;p81"/>
          <p:cNvSpPr txBox="1"/>
          <p:nvPr>
            <p:ph idx="4294967295" type="subTitle"/>
          </p:nvPr>
        </p:nvSpPr>
        <p:spPr>
          <a:xfrm>
            <a:off x="307850" y="2784675"/>
            <a:ext cx="318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90" name="Google Shape;3290;p81"/>
          <p:cNvSpPr txBox="1"/>
          <p:nvPr>
            <p:ph idx="4294967295" type="subTitle"/>
          </p:nvPr>
        </p:nvSpPr>
        <p:spPr>
          <a:xfrm>
            <a:off x="307850" y="4255000"/>
            <a:ext cx="318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0" name="Google Shape;3280;p81"/>
          <p:cNvSpPr/>
          <p:nvPr/>
        </p:nvSpPr>
        <p:spPr>
          <a:xfrm>
            <a:off x="1976600" y="165292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1" name="Google Shape;3291;p81"/>
          <p:cNvSpPr/>
          <p:nvPr/>
        </p:nvSpPr>
        <p:spPr>
          <a:xfrm>
            <a:off x="1445650" y="292387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81"/>
          <p:cNvSpPr/>
          <p:nvPr/>
        </p:nvSpPr>
        <p:spPr>
          <a:xfrm>
            <a:off x="1976600" y="4394200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p81"/>
          <p:cNvSpPr txBox="1"/>
          <p:nvPr/>
        </p:nvSpPr>
        <p:spPr>
          <a:xfrm>
            <a:off x="0" y="4680450"/>
            <a:ext cx="6958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Si las LUTs no te sobran podes implementarlos con 3-State Buffers (BUFT)</a:t>
            </a:r>
            <a:endParaRPr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82"/>
          <p:cNvSpPr/>
          <p:nvPr/>
        </p:nvSpPr>
        <p:spPr>
          <a:xfrm>
            <a:off x="3488649" y="2341851"/>
            <a:ext cx="1160100" cy="1298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82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299" name="Google Shape;3299;p82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00" name="Google Shape;3300;p82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01" name="Google Shape;3301;p8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8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8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8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8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8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8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8" name="Google Shape;3308;p82"/>
          <p:cNvSpPr/>
          <p:nvPr/>
        </p:nvSpPr>
        <p:spPr>
          <a:xfrm>
            <a:off x="1428699" y="2412493"/>
            <a:ext cx="1069500" cy="1156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82"/>
          <p:cNvSpPr/>
          <p:nvPr/>
        </p:nvSpPr>
        <p:spPr>
          <a:xfrm>
            <a:off x="3648827" y="253515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82"/>
          <p:cNvSpPr/>
          <p:nvPr/>
        </p:nvSpPr>
        <p:spPr>
          <a:xfrm>
            <a:off x="5710574" y="2412493"/>
            <a:ext cx="931800" cy="1156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82"/>
          <p:cNvSpPr/>
          <p:nvPr/>
        </p:nvSpPr>
        <p:spPr>
          <a:xfrm>
            <a:off x="1835500" y="338570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82"/>
          <p:cNvSpPr/>
          <p:nvPr/>
        </p:nvSpPr>
        <p:spPr>
          <a:xfrm>
            <a:off x="6048525" y="338570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82"/>
          <p:cNvSpPr/>
          <p:nvPr/>
        </p:nvSpPr>
        <p:spPr>
          <a:xfrm>
            <a:off x="3771852" y="2729000"/>
            <a:ext cx="593700" cy="5238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82"/>
          <p:cNvSpPr/>
          <p:nvPr/>
        </p:nvSpPr>
        <p:spPr>
          <a:xfrm>
            <a:off x="3890665" y="2978125"/>
            <a:ext cx="593700" cy="5238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82"/>
          <p:cNvSpPr txBox="1"/>
          <p:nvPr>
            <p:ph idx="4294967295" type="subTitle"/>
          </p:nvPr>
        </p:nvSpPr>
        <p:spPr>
          <a:xfrm>
            <a:off x="1196350" y="2026250"/>
            <a:ext cx="153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6" name="Google Shape;3316;p82"/>
          <p:cNvSpPr txBox="1"/>
          <p:nvPr>
            <p:ph idx="4294967295" type="subTitle"/>
          </p:nvPr>
        </p:nvSpPr>
        <p:spPr>
          <a:xfrm>
            <a:off x="3155938" y="2026250"/>
            <a:ext cx="1808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Decodificador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7" name="Google Shape;3317;p82"/>
          <p:cNvSpPr txBox="1"/>
          <p:nvPr>
            <p:ph idx="4294967295" type="subTitle"/>
          </p:nvPr>
        </p:nvSpPr>
        <p:spPr>
          <a:xfrm>
            <a:off x="5389725" y="2061425"/>
            <a:ext cx="1573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8" name="Google Shape;3318;p82"/>
          <p:cNvSpPr/>
          <p:nvPr/>
        </p:nvSpPr>
        <p:spPr>
          <a:xfrm>
            <a:off x="2498200" y="2870600"/>
            <a:ext cx="9903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82"/>
          <p:cNvSpPr/>
          <p:nvPr/>
        </p:nvSpPr>
        <p:spPr>
          <a:xfrm>
            <a:off x="4641075" y="2870600"/>
            <a:ext cx="10695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82"/>
          <p:cNvSpPr/>
          <p:nvPr/>
        </p:nvSpPr>
        <p:spPr>
          <a:xfrm rot="5400000">
            <a:off x="1392550" y="289910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82"/>
          <p:cNvSpPr/>
          <p:nvPr/>
        </p:nvSpPr>
        <p:spPr>
          <a:xfrm rot="5400000">
            <a:off x="5674425" y="289910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82"/>
          <p:cNvSpPr txBox="1"/>
          <p:nvPr>
            <p:ph idx="4294967295" type="subTitle"/>
          </p:nvPr>
        </p:nvSpPr>
        <p:spPr>
          <a:xfrm>
            <a:off x="1632100" y="3186325"/>
            <a:ext cx="6627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3" name="Google Shape;3323;p82"/>
          <p:cNvSpPr txBox="1"/>
          <p:nvPr>
            <p:ph idx="4294967295" type="subTitle"/>
          </p:nvPr>
        </p:nvSpPr>
        <p:spPr>
          <a:xfrm>
            <a:off x="5842600" y="3186325"/>
            <a:ext cx="6627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4" name="Google Shape;3324;p82"/>
          <p:cNvSpPr txBox="1"/>
          <p:nvPr>
            <p:ph idx="4294967295" type="subTitle"/>
          </p:nvPr>
        </p:nvSpPr>
        <p:spPr>
          <a:xfrm>
            <a:off x="1525425" y="2833100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5" name="Google Shape;3325;p82"/>
          <p:cNvSpPr txBox="1"/>
          <p:nvPr>
            <p:ph idx="4294967295" type="subTitle"/>
          </p:nvPr>
        </p:nvSpPr>
        <p:spPr>
          <a:xfrm>
            <a:off x="5791175" y="2833100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6" name="Google Shape;3326;p82"/>
          <p:cNvSpPr txBox="1"/>
          <p:nvPr>
            <p:ph idx="4294967295" type="subTitle"/>
          </p:nvPr>
        </p:nvSpPr>
        <p:spPr>
          <a:xfrm>
            <a:off x="3078902" y="3699650"/>
            <a:ext cx="20409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Redundemos ACÁ</a:t>
            </a:r>
            <a:endParaRPr b="1"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83"/>
          <p:cNvSpPr/>
          <p:nvPr/>
        </p:nvSpPr>
        <p:spPr>
          <a:xfrm rot="-1898247">
            <a:off x="4369250" y="3910860"/>
            <a:ext cx="1391499" cy="2402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83"/>
          <p:cNvSpPr/>
          <p:nvPr/>
        </p:nvSpPr>
        <p:spPr>
          <a:xfrm rot="1467717">
            <a:off x="4447911" y="2182969"/>
            <a:ext cx="1264946" cy="2405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83"/>
          <p:cNvSpPr/>
          <p:nvPr/>
        </p:nvSpPr>
        <p:spPr>
          <a:xfrm>
            <a:off x="3488500" y="1398900"/>
            <a:ext cx="1069500" cy="1092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p83"/>
          <p:cNvSpPr/>
          <p:nvPr/>
        </p:nvSpPr>
        <p:spPr>
          <a:xfrm rot="1785231">
            <a:off x="2189615" y="3913806"/>
            <a:ext cx="1425420" cy="2407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83"/>
          <p:cNvSpPr/>
          <p:nvPr/>
        </p:nvSpPr>
        <p:spPr>
          <a:xfrm rot="-1532837">
            <a:off x="2205351" y="2182890"/>
            <a:ext cx="1382242" cy="2407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6" name="Google Shape;3336;p83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337" name="Google Shape;3337;p83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38" name="Google Shape;3338;p8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39" name="Google Shape;3339;p83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83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83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83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83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83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83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6" name="Google Shape;3346;p83"/>
          <p:cNvSpPr/>
          <p:nvPr/>
        </p:nvSpPr>
        <p:spPr>
          <a:xfrm>
            <a:off x="1354925" y="2319153"/>
            <a:ext cx="1069500" cy="163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83"/>
          <p:cNvSpPr/>
          <p:nvPr/>
        </p:nvSpPr>
        <p:spPr>
          <a:xfrm>
            <a:off x="3636169" y="15615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83"/>
          <p:cNvSpPr/>
          <p:nvPr/>
        </p:nvSpPr>
        <p:spPr>
          <a:xfrm>
            <a:off x="5673825" y="2247679"/>
            <a:ext cx="931800" cy="192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83"/>
          <p:cNvSpPr/>
          <p:nvPr/>
        </p:nvSpPr>
        <p:spPr>
          <a:xfrm>
            <a:off x="1761725" y="377175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0" name="Google Shape;3350;p83"/>
          <p:cNvSpPr/>
          <p:nvPr/>
        </p:nvSpPr>
        <p:spPr>
          <a:xfrm>
            <a:off x="6011775" y="398675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1" name="Google Shape;3351;p83"/>
          <p:cNvSpPr/>
          <p:nvPr/>
        </p:nvSpPr>
        <p:spPr>
          <a:xfrm>
            <a:off x="3749586" y="17245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83"/>
          <p:cNvSpPr/>
          <p:nvPr/>
        </p:nvSpPr>
        <p:spPr>
          <a:xfrm>
            <a:off x="3859120" y="19341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p83"/>
          <p:cNvSpPr txBox="1"/>
          <p:nvPr>
            <p:ph idx="4294967295" type="subTitle"/>
          </p:nvPr>
        </p:nvSpPr>
        <p:spPr>
          <a:xfrm>
            <a:off x="1122575" y="1932900"/>
            <a:ext cx="153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4" name="Google Shape;3354;p83"/>
          <p:cNvSpPr txBox="1"/>
          <p:nvPr>
            <p:ph idx="4294967295" type="subTitle"/>
          </p:nvPr>
        </p:nvSpPr>
        <p:spPr>
          <a:xfrm>
            <a:off x="5352975" y="1896600"/>
            <a:ext cx="1573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5" name="Google Shape;3355;p83"/>
          <p:cNvSpPr/>
          <p:nvPr/>
        </p:nvSpPr>
        <p:spPr>
          <a:xfrm>
            <a:off x="2424425" y="3022625"/>
            <a:ext cx="10695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83"/>
          <p:cNvSpPr/>
          <p:nvPr/>
        </p:nvSpPr>
        <p:spPr>
          <a:xfrm>
            <a:off x="4584050" y="3018175"/>
            <a:ext cx="10695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83"/>
          <p:cNvSpPr/>
          <p:nvPr/>
        </p:nvSpPr>
        <p:spPr>
          <a:xfrm rot="5400000">
            <a:off x="1318775" y="280575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83"/>
          <p:cNvSpPr/>
          <p:nvPr/>
        </p:nvSpPr>
        <p:spPr>
          <a:xfrm rot="5400000">
            <a:off x="5637675" y="2484875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83"/>
          <p:cNvSpPr txBox="1"/>
          <p:nvPr>
            <p:ph idx="4294967295" type="subTitle"/>
          </p:nvPr>
        </p:nvSpPr>
        <p:spPr>
          <a:xfrm>
            <a:off x="1558326" y="3546609"/>
            <a:ext cx="6627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0" name="Google Shape;3360;p83"/>
          <p:cNvSpPr txBox="1"/>
          <p:nvPr>
            <p:ph idx="4294967295" type="subTitle"/>
          </p:nvPr>
        </p:nvSpPr>
        <p:spPr>
          <a:xfrm>
            <a:off x="5825325" y="3761150"/>
            <a:ext cx="6627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1" name="Google Shape;3361;p83"/>
          <p:cNvSpPr txBox="1"/>
          <p:nvPr>
            <p:ph idx="4294967295" type="subTitle"/>
          </p:nvPr>
        </p:nvSpPr>
        <p:spPr>
          <a:xfrm>
            <a:off x="1451650" y="2739750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2" name="Google Shape;3362;p83"/>
          <p:cNvSpPr txBox="1"/>
          <p:nvPr>
            <p:ph idx="4294967295" type="subTitle"/>
          </p:nvPr>
        </p:nvSpPr>
        <p:spPr>
          <a:xfrm>
            <a:off x="5754425" y="2418875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3" name="Google Shape;3363;p83"/>
          <p:cNvSpPr/>
          <p:nvPr/>
        </p:nvSpPr>
        <p:spPr>
          <a:xfrm>
            <a:off x="3508250" y="2580000"/>
            <a:ext cx="1069500" cy="1092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4" name="Google Shape;3364;p83"/>
          <p:cNvSpPr/>
          <p:nvPr/>
        </p:nvSpPr>
        <p:spPr>
          <a:xfrm>
            <a:off x="3655919" y="27426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83"/>
          <p:cNvSpPr/>
          <p:nvPr/>
        </p:nvSpPr>
        <p:spPr>
          <a:xfrm>
            <a:off x="3769336" y="29056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83"/>
          <p:cNvSpPr/>
          <p:nvPr/>
        </p:nvSpPr>
        <p:spPr>
          <a:xfrm>
            <a:off x="3878870" y="31152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7" name="Google Shape;3367;p83"/>
          <p:cNvSpPr/>
          <p:nvPr/>
        </p:nvSpPr>
        <p:spPr>
          <a:xfrm rot="5400000">
            <a:off x="1318775" y="249015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8" name="Google Shape;3368;p83"/>
          <p:cNvSpPr txBox="1"/>
          <p:nvPr>
            <p:ph idx="4294967295" type="subTitle"/>
          </p:nvPr>
        </p:nvSpPr>
        <p:spPr>
          <a:xfrm>
            <a:off x="1451650" y="2424150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9" name="Google Shape;3369;p83"/>
          <p:cNvSpPr/>
          <p:nvPr/>
        </p:nvSpPr>
        <p:spPr>
          <a:xfrm rot="5400000">
            <a:off x="1318775" y="312135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83"/>
          <p:cNvSpPr txBox="1"/>
          <p:nvPr>
            <p:ph idx="4294967295" type="subTitle"/>
          </p:nvPr>
        </p:nvSpPr>
        <p:spPr>
          <a:xfrm>
            <a:off x="1451650" y="3055350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71" name="Google Shape;3371;p83"/>
          <p:cNvGrpSpPr/>
          <p:nvPr/>
        </p:nvGrpSpPr>
        <p:grpSpPr>
          <a:xfrm>
            <a:off x="3488425" y="3761100"/>
            <a:ext cx="1069500" cy="1092000"/>
            <a:chOff x="3488425" y="3761100"/>
            <a:chExt cx="1069500" cy="1092000"/>
          </a:xfrm>
        </p:grpSpPr>
        <p:sp>
          <p:nvSpPr>
            <p:cNvPr id="3372" name="Google Shape;3372;p83"/>
            <p:cNvSpPr/>
            <p:nvPr/>
          </p:nvSpPr>
          <p:spPr>
            <a:xfrm>
              <a:off x="3488425" y="3761100"/>
              <a:ext cx="1069500" cy="10920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83"/>
            <p:cNvSpPr/>
            <p:nvPr/>
          </p:nvSpPr>
          <p:spPr>
            <a:xfrm>
              <a:off x="3636094" y="3923711"/>
              <a:ext cx="547200" cy="440700"/>
            </a:xfrm>
            <a:prstGeom prst="flowChartDelay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83"/>
            <p:cNvSpPr/>
            <p:nvPr/>
          </p:nvSpPr>
          <p:spPr>
            <a:xfrm>
              <a:off x="3749511" y="4086785"/>
              <a:ext cx="547200" cy="440700"/>
            </a:xfrm>
            <a:prstGeom prst="flowChartDelay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83"/>
            <p:cNvSpPr/>
            <p:nvPr/>
          </p:nvSpPr>
          <p:spPr>
            <a:xfrm>
              <a:off x="3859045" y="4296359"/>
              <a:ext cx="547200" cy="440700"/>
            </a:xfrm>
            <a:prstGeom prst="flowChartDelay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6" name="Google Shape;3376;p83"/>
          <p:cNvSpPr/>
          <p:nvPr/>
        </p:nvSpPr>
        <p:spPr>
          <a:xfrm rot="5400000">
            <a:off x="5637675" y="3042375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83"/>
          <p:cNvSpPr txBox="1"/>
          <p:nvPr>
            <p:ph idx="4294967295" type="subTitle"/>
          </p:nvPr>
        </p:nvSpPr>
        <p:spPr>
          <a:xfrm>
            <a:off x="5754425" y="2976375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8" name="Google Shape;3378;p83"/>
          <p:cNvSpPr/>
          <p:nvPr/>
        </p:nvSpPr>
        <p:spPr>
          <a:xfrm rot="5400000">
            <a:off x="5637675" y="3571225"/>
            <a:ext cx="255900" cy="1812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9" name="Google Shape;3379;p83"/>
          <p:cNvSpPr txBox="1"/>
          <p:nvPr>
            <p:ph idx="4294967295" type="subTitle"/>
          </p:nvPr>
        </p:nvSpPr>
        <p:spPr>
          <a:xfrm>
            <a:off x="5754425" y="3533875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84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</a:t>
            </a:r>
            <a:r>
              <a:rPr lang="en"/>
              <a:t>State-Machines</a:t>
            </a:r>
            <a:endParaRPr/>
          </a:p>
        </p:txBody>
      </p:sp>
      <p:sp>
        <p:nvSpPr>
          <p:cNvPr id="3385" name="Google Shape;3385;p84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86" name="Google Shape;3386;p8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87" name="Google Shape;3387;p8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8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8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8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8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8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8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4" name="Google Shape;3394;p84"/>
          <p:cNvSpPr/>
          <p:nvPr/>
        </p:nvSpPr>
        <p:spPr>
          <a:xfrm>
            <a:off x="1106074" y="2744200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5" name="Google Shape;3395;p84"/>
          <p:cNvSpPr/>
          <p:nvPr/>
        </p:nvSpPr>
        <p:spPr>
          <a:xfrm>
            <a:off x="1917501" y="2936270"/>
            <a:ext cx="686400" cy="36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6" name="Google Shape;3396;p84"/>
          <p:cNvSpPr/>
          <p:nvPr/>
        </p:nvSpPr>
        <p:spPr>
          <a:xfrm>
            <a:off x="2085475" y="2358675"/>
            <a:ext cx="144300" cy="6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p84"/>
          <p:cNvSpPr/>
          <p:nvPr/>
        </p:nvSpPr>
        <p:spPr>
          <a:xfrm>
            <a:off x="674075" y="2285632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8" name="Google Shape;3398;p84"/>
          <p:cNvSpPr/>
          <p:nvPr/>
        </p:nvSpPr>
        <p:spPr>
          <a:xfrm>
            <a:off x="529775" y="2975125"/>
            <a:ext cx="552900" cy="2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p84"/>
          <p:cNvSpPr/>
          <p:nvPr/>
        </p:nvSpPr>
        <p:spPr>
          <a:xfrm>
            <a:off x="529775" y="2285625"/>
            <a:ext cx="144300" cy="82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p84"/>
          <p:cNvSpPr/>
          <p:nvPr/>
        </p:nvSpPr>
        <p:spPr>
          <a:xfrm>
            <a:off x="1383875" y="332680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84"/>
          <p:cNvSpPr txBox="1"/>
          <p:nvPr>
            <p:ph idx="4294967295" type="subTitle"/>
          </p:nvPr>
        </p:nvSpPr>
        <p:spPr>
          <a:xfrm>
            <a:off x="1106063" y="3002800"/>
            <a:ext cx="3183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2" name="Google Shape;3402;p84"/>
          <p:cNvSpPr txBox="1"/>
          <p:nvPr>
            <p:ph idx="4294967295" type="subTitle"/>
          </p:nvPr>
        </p:nvSpPr>
        <p:spPr>
          <a:xfrm>
            <a:off x="1575875" y="2969500"/>
            <a:ext cx="3183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3" name="Google Shape;3403;p84"/>
          <p:cNvSpPr/>
          <p:nvPr/>
        </p:nvSpPr>
        <p:spPr>
          <a:xfrm rot="-5400000">
            <a:off x="1261325" y="2167725"/>
            <a:ext cx="477600" cy="3606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84"/>
          <p:cNvSpPr/>
          <p:nvPr/>
        </p:nvSpPr>
        <p:spPr>
          <a:xfrm>
            <a:off x="1193075" y="2285625"/>
            <a:ext cx="144300" cy="124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5" name="Google Shape;3405;p84"/>
          <p:cNvSpPr/>
          <p:nvPr/>
        </p:nvSpPr>
        <p:spPr>
          <a:xfrm>
            <a:off x="4384677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84"/>
          <p:cNvSpPr/>
          <p:nvPr/>
        </p:nvSpPr>
        <p:spPr>
          <a:xfrm>
            <a:off x="515285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7" name="Google Shape;3407;p84"/>
          <p:cNvCxnSpPr/>
          <p:nvPr/>
        </p:nvCxnSpPr>
        <p:spPr>
          <a:xfrm>
            <a:off x="4761889" y="249866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8" name="Google Shape;3408;p84"/>
          <p:cNvSpPr/>
          <p:nvPr/>
        </p:nvSpPr>
        <p:spPr>
          <a:xfrm>
            <a:off x="592791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9" name="Google Shape;3409;p84"/>
          <p:cNvCxnSpPr/>
          <p:nvPr/>
        </p:nvCxnSpPr>
        <p:spPr>
          <a:xfrm>
            <a:off x="5536949" y="249866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0" name="Google Shape;3410;p84"/>
          <p:cNvSpPr/>
          <p:nvPr/>
        </p:nvSpPr>
        <p:spPr>
          <a:xfrm>
            <a:off x="6702980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1" name="Google Shape;3411;p84"/>
          <p:cNvCxnSpPr/>
          <p:nvPr/>
        </p:nvCxnSpPr>
        <p:spPr>
          <a:xfrm>
            <a:off x="6312010" y="249866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2" name="Google Shape;3412;p84"/>
          <p:cNvSpPr/>
          <p:nvPr/>
        </p:nvSpPr>
        <p:spPr>
          <a:xfrm>
            <a:off x="7478041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3" name="Google Shape;3413;p84"/>
          <p:cNvCxnSpPr/>
          <p:nvPr/>
        </p:nvCxnSpPr>
        <p:spPr>
          <a:xfrm>
            <a:off x="7087071" y="249866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4" name="Google Shape;3414;p84"/>
          <p:cNvSpPr/>
          <p:nvPr/>
        </p:nvSpPr>
        <p:spPr>
          <a:xfrm>
            <a:off x="4381240" y="2982000"/>
            <a:ext cx="384300" cy="477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84"/>
          <p:cNvSpPr/>
          <p:nvPr/>
        </p:nvSpPr>
        <p:spPr>
          <a:xfrm>
            <a:off x="4991098" y="2982000"/>
            <a:ext cx="167100" cy="477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6" name="Google Shape;3416;p84"/>
          <p:cNvCxnSpPr/>
          <p:nvPr/>
        </p:nvCxnSpPr>
        <p:spPr>
          <a:xfrm>
            <a:off x="4758451" y="34436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7" name="Google Shape;3417;p84"/>
          <p:cNvSpPr/>
          <p:nvPr/>
        </p:nvSpPr>
        <p:spPr>
          <a:xfrm>
            <a:off x="5505657" y="2982000"/>
            <a:ext cx="384300" cy="477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8" name="Google Shape;3418;p84"/>
          <p:cNvCxnSpPr/>
          <p:nvPr/>
        </p:nvCxnSpPr>
        <p:spPr>
          <a:xfrm>
            <a:off x="5114687" y="34436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9" name="Google Shape;3419;p84"/>
          <p:cNvSpPr/>
          <p:nvPr/>
        </p:nvSpPr>
        <p:spPr>
          <a:xfrm>
            <a:off x="6280718" y="2982000"/>
            <a:ext cx="384300" cy="477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0" name="Google Shape;3420;p84"/>
          <p:cNvCxnSpPr/>
          <p:nvPr/>
        </p:nvCxnSpPr>
        <p:spPr>
          <a:xfrm>
            <a:off x="5889748" y="34436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1" name="Google Shape;3421;p84"/>
          <p:cNvSpPr/>
          <p:nvPr/>
        </p:nvSpPr>
        <p:spPr>
          <a:xfrm>
            <a:off x="7055778" y="2982000"/>
            <a:ext cx="384300" cy="477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2" name="Google Shape;3422;p84"/>
          <p:cNvCxnSpPr/>
          <p:nvPr/>
        </p:nvCxnSpPr>
        <p:spPr>
          <a:xfrm>
            <a:off x="6664808" y="34436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3" name="Google Shape;3423;p84"/>
          <p:cNvCxnSpPr/>
          <p:nvPr/>
        </p:nvCxnSpPr>
        <p:spPr>
          <a:xfrm>
            <a:off x="7440083" y="34436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4" name="Google Shape;3424;p84"/>
          <p:cNvSpPr txBox="1"/>
          <p:nvPr>
            <p:ph idx="4294967295" type="subTitle"/>
          </p:nvPr>
        </p:nvSpPr>
        <p:spPr>
          <a:xfrm>
            <a:off x="4731439" y="3568025"/>
            <a:ext cx="6864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5" name="Google Shape;3425;p84"/>
          <p:cNvSpPr txBox="1"/>
          <p:nvPr>
            <p:ph idx="4294967295" type="subTitle"/>
          </p:nvPr>
        </p:nvSpPr>
        <p:spPr>
          <a:xfrm>
            <a:off x="3312250" y="3096300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6" name="Google Shape;3426;p84"/>
          <p:cNvSpPr txBox="1"/>
          <p:nvPr>
            <p:ph idx="4294967295" type="subTitle"/>
          </p:nvPr>
        </p:nvSpPr>
        <p:spPr>
          <a:xfrm>
            <a:off x="3247750" y="2183250"/>
            <a:ext cx="1084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85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85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3" name="Google Shape;3433;p85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434" name="Google Shape;3434;p85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3" name="Google Shape;3443;p85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85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85"/>
          <p:cNvSpPr/>
          <p:nvPr/>
        </p:nvSpPr>
        <p:spPr>
          <a:xfrm>
            <a:off x="1708602" y="15432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85"/>
          <p:cNvSpPr/>
          <p:nvPr/>
        </p:nvSpPr>
        <p:spPr>
          <a:xfrm>
            <a:off x="599131" y="14868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85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85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85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85"/>
          <p:cNvSpPr txBox="1"/>
          <p:nvPr>
            <p:ph idx="4294967295" type="subTitle"/>
          </p:nvPr>
        </p:nvSpPr>
        <p:spPr>
          <a:xfrm>
            <a:off x="938707" y="204032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51" name="Google Shape;3451;p85"/>
          <p:cNvSpPr txBox="1"/>
          <p:nvPr>
            <p:ph idx="4294967295" type="subTitle"/>
          </p:nvPr>
        </p:nvSpPr>
        <p:spPr>
          <a:xfrm>
            <a:off x="1257617" y="201467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52" name="Google Shape;3452;p85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85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4" name="Google Shape;3454;p85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85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6" name="Google Shape;3456;p85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7" name="Google Shape;3457;p85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8" name="Google Shape;3458;p85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9" name="Google Shape;3459;p85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0" name="Google Shape;3460;p85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1" name="Google Shape;3461;p85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2" name="Google Shape;3462;p85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3" name="Google Shape;3463;p85"/>
          <p:cNvSpPr txBox="1"/>
          <p:nvPr>
            <p:ph idx="4294967295" type="subTitle"/>
          </p:nvPr>
        </p:nvSpPr>
        <p:spPr>
          <a:xfrm>
            <a:off x="3882663" y="3416075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4" name="Google Shape;3464;p85"/>
          <p:cNvSpPr txBox="1"/>
          <p:nvPr>
            <p:ph idx="4294967295" type="subTitle"/>
          </p:nvPr>
        </p:nvSpPr>
        <p:spPr>
          <a:xfrm>
            <a:off x="3835150" y="4052400"/>
            <a:ext cx="1084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5" name="Google Shape;3465;p85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85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85"/>
          <p:cNvSpPr/>
          <p:nvPr/>
        </p:nvSpPr>
        <p:spPr>
          <a:xfrm>
            <a:off x="1681702" y="27831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85"/>
          <p:cNvSpPr/>
          <p:nvPr/>
        </p:nvSpPr>
        <p:spPr>
          <a:xfrm>
            <a:off x="572231" y="27267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85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85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85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85"/>
          <p:cNvSpPr txBox="1"/>
          <p:nvPr>
            <p:ph idx="4294967295" type="subTitle"/>
          </p:nvPr>
        </p:nvSpPr>
        <p:spPr>
          <a:xfrm>
            <a:off x="911807" y="328022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3" name="Google Shape;3473;p85"/>
          <p:cNvSpPr txBox="1"/>
          <p:nvPr>
            <p:ph idx="4294967295" type="subTitle"/>
          </p:nvPr>
        </p:nvSpPr>
        <p:spPr>
          <a:xfrm>
            <a:off x="1230717" y="325457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4" name="Google Shape;3474;p85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85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85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7" name="Google Shape;3477;p85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8" name="Google Shape;3478;p85"/>
          <p:cNvSpPr/>
          <p:nvPr/>
        </p:nvSpPr>
        <p:spPr>
          <a:xfrm>
            <a:off x="1665377" y="404929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85"/>
          <p:cNvSpPr/>
          <p:nvPr/>
        </p:nvSpPr>
        <p:spPr>
          <a:xfrm>
            <a:off x="555906" y="399292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85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p85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85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3" name="Google Shape;3483;p85"/>
          <p:cNvSpPr txBox="1"/>
          <p:nvPr>
            <p:ph idx="4294967295" type="subTitle"/>
          </p:nvPr>
        </p:nvSpPr>
        <p:spPr>
          <a:xfrm>
            <a:off x="895482" y="454637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4" name="Google Shape;3484;p85"/>
          <p:cNvSpPr txBox="1"/>
          <p:nvPr>
            <p:ph idx="4294967295" type="subTitle"/>
          </p:nvPr>
        </p:nvSpPr>
        <p:spPr>
          <a:xfrm>
            <a:off x="1214392" y="452072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5" name="Google Shape;3485;p85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85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85"/>
          <p:cNvSpPr/>
          <p:nvPr/>
        </p:nvSpPr>
        <p:spPr>
          <a:xfrm>
            <a:off x="3227246" y="3237250"/>
            <a:ext cx="4662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85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9" name="Google Shape;3489;p85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85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1" name="Google Shape;3491;p85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2" name="Google Shape;3492;p85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3" name="Google Shape;3493;p85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4" name="Google Shape;3494;p85"/>
          <p:cNvSpPr/>
          <p:nvPr/>
        </p:nvSpPr>
        <p:spPr>
          <a:xfrm>
            <a:off x="7817993" y="1401625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5" name="Google Shape;3495;p85"/>
          <p:cNvCxnSpPr/>
          <p:nvPr/>
        </p:nvCxnSpPr>
        <p:spPr>
          <a:xfrm>
            <a:off x="7018523" y="1871214"/>
            <a:ext cx="807000" cy="24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6" name="Google Shape;3496;p85"/>
          <p:cNvCxnSpPr/>
          <p:nvPr/>
        </p:nvCxnSpPr>
        <p:spPr>
          <a:xfrm>
            <a:off x="8202083" y="18632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7" name="Google Shape;3497;p85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85"/>
          <p:cNvSpPr/>
          <p:nvPr/>
        </p:nvSpPr>
        <p:spPr>
          <a:xfrm>
            <a:off x="6246909" y="2663050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9" name="Google Shape;3499;p85"/>
          <p:cNvCxnSpPr/>
          <p:nvPr/>
        </p:nvCxnSpPr>
        <p:spPr>
          <a:xfrm flipH="1" rot="10800000">
            <a:off x="5468389" y="3130251"/>
            <a:ext cx="777300" cy="2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0" name="Google Shape;3500;p85"/>
          <p:cNvSpPr/>
          <p:nvPr/>
        </p:nvSpPr>
        <p:spPr>
          <a:xfrm>
            <a:off x="7021969" y="2663050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1" name="Google Shape;3501;p85"/>
          <p:cNvCxnSpPr/>
          <p:nvPr/>
        </p:nvCxnSpPr>
        <p:spPr>
          <a:xfrm>
            <a:off x="6630999" y="3124664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2" name="Google Shape;3502;p85"/>
          <p:cNvSpPr/>
          <p:nvPr/>
        </p:nvSpPr>
        <p:spPr>
          <a:xfrm>
            <a:off x="7797030" y="2663050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3" name="Google Shape;3503;p85"/>
          <p:cNvCxnSpPr/>
          <p:nvPr/>
        </p:nvCxnSpPr>
        <p:spPr>
          <a:xfrm>
            <a:off x="7406060" y="3124664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4" name="Google Shape;3504;p85"/>
          <p:cNvCxnSpPr/>
          <p:nvPr/>
        </p:nvCxnSpPr>
        <p:spPr>
          <a:xfrm>
            <a:off x="8181121" y="3124664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5" name="Google Shape;3505;p85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85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7" name="Google Shape;3507;p85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8" name="Google Shape;3508;p85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9" name="Google Shape;3509;p85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0" name="Google Shape;3510;p85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1" name="Google Shape;3511;p85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2" name="Google Shape;3512;p85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3" name="Google Shape;3513;p85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4" name="Google Shape;3514;p85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85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6" name="Google Shape;3516;p85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7" name="Google Shape;3517;p85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8" name="Google Shape;3518;p85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9" name="Google Shape;3519;p85"/>
          <p:cNvSpPr txBox="1"/>
          <p:nvPr>
            <p:ph idx="4294967295" type="subTitle"/>
          </p:nvPr>
        </p:nvSpPr>
        <p:spPr>
          <a:xfrm>
            <a:off x="3949138" y="2779750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0" name="Google Shape;3520;p85"/>
          <p:cNvSpPr txBox="1"/>
          <p:nvPr>
            <p:ph idx="4294967295" type="subTitle"/>
          </p:nvPr>
        </p:nvSpPr>
        <p:spPr>
          <a:xfrm>
            <a:off x="3949138" y="2162925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1" name="Google Shape;3521;p85"/>
          <p:cNvSpPr txBox="1"/>
          <p:nvPr>
            <p:ph idx="4294967295" type="subTitle"/>
          </p:nvPr>
        </p:nvSpPr>
        <p:spPr>
          <a:xfrm>
            <a:off x="3949138" y="1536350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2" name="Google Shape;3522;p85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85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4" name="Google Shape;3524;p85"/>
          <p:cNvSpPr txBox="1"/>
          <p:nvPr>
            <p:ph idx="4294967295" type="subTitle"/>
          </p:nvPr>
        </p:nvSpPr>
        <p:spPr>
          <a:xfrm>
            <a:off x="2218975" y="4688725"/>
            <a:ext cx="47427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Ahora soporta hasta UN error.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5" name="Google Shape;3525;p85"/>
          <p:cNvSpPr/>
          <p:nvPr/>
        </p:nvSpPr>
        <p:spPr>
          <a:xfrm>
            <a:off x="7782621" y="3940488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6" name="Google Shape;3526;p85"/>
          <p:cNvCxnSpPr/>
          <p:nvPr/>
        </p:nvCxnSpPr>
        <p:spPr>
          <a:xfrm>
            <a:off x="7371001" y="440772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7" name="Google Shape;3527;p85"/>
          <p:cNvCxnSpPr/>
          <p:nvPr/>
        </p:nvCxnSpPr>
        <p:spPr>
          <a:xfrm>
            <a:off x="8146062" y="440772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8" name="Google Shape;3528;p85"/>
          <p:cNvSpPr/>
          <p:nvPr/>
        </p:nvSpPr>
        <p:spPr>
          <a:xfrm>
            <a:off x="7261223" y="3940500"/>
            <a:ext cx="1554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9" name="Google Shape;3529;p85"/>
          <p:cNvCxnSpPr/>
          <p:nvPr/>
        </p:nvCxnSpPr>
        <p:spPr>
          <a:xfrm>
            <a:off x="6961676" y="440772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0" name="Google Shape;3530;p85"/>
          <p:cNvSpPr txBox="1"/>
          <p:nvPr>
            <p:ph idx="4294967295" type="subTitle"/>
          </p:nvPr>
        </p:nvSpPr>
        <p:spPr>
          <a:xfrm>
            <a:off x="7123650" y="422900"/>
            <a:ext cx="1914300" cy="6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0.02%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86"/>
          <p:cNvSpPr/>
          <p:nvPr/>
        </p:nvSpPr>
        <p:spPr>
          <a:xfrm>
            <a:off x="485694" y="1486875"/>
            <a:ext cx="912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86"/>
          <p:cNvSpPr/>
          <p:nvPr/>
        </p:nvSpPr>
        <p:spPr>
          <a:xfrm>
            <a:off x="1347000" y="399292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p86"/>
          <p:cNvSpPr/>
          <p:nvPr/>
        </p:nvSpPr>
        <p:spPr>
          <a:xfrm>
            <a:off x="458800" y="3993775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86"/>
          <p:cNvSpPr/>
          <p:nvPr/>
        </p:nvSpPr>
        <p:spPr>
          <a:xfrm>
            <a:off x="1363348" y="272677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86"/>
          <p:cNvSpPr/>
          <p:nvPr/>
        </p:nvSpPr>
        <p:spPr>
          <a:xfrm>
            <a:off x="485700" y="2721100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86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86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2" name="Google Shape;3542;p86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543" name="Google Shape;3543;p86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44" name="Google Shape;3544;p8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545" name="Google Shape;3545;p86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86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86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86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86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86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86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2" name="Google Shape;3552;p86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86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86"/>
          <p:cNvSpPr/>
          <p:nvPr/>
        </p:nvSpPr>
        <p:spPr>
          <a:xfrm>
            <a:off x="3443175" y="1486872"/>
            <a:ext cx="113400" cy="260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86"/>
          <p:cNvSpPr/>
          <p:nvPr/>
        </p:nvSpPr>
        <p:spPr>
          <a:xfrm>
            <a:off x="1390250" y="1486875"/>
            <a:ext cx="21057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86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86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8" name="Google Shape;3558;p86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86"/>
          <p:cNvSpPr txBox="1"/>
          <p:nvPr>
            <p:ph idx="4294967295" type="subTitle"/>
          </p:nvPr>
        </p:nvSpPr>
        <p:spPr>
          <a:xfrm>
            <a:off x="938707" y="204032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60" name="Google Shape;3560;p86"/>
          <p:cNvSpPr txBox="1"/>
          <p:nvPr>
            <p:ph idx="4294967295" type="subTitle"/>
          </p:nvPr>
        </p:nvSpPr>
        <p:spPr>
          <a:xfrm>
            <a:off x="1257617" y="201467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61" name="Google Shape;3561;p86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86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86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86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5" name="Google Shape;3565;p86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6" name="Google Shape;3566;p86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7" name="Google Shape;3567;p86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8" name="Google Shape;3568;p86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9" name="Google Shape;3569;p86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0" name="Google Shape;3570;p86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1" name="Google Shape;3571;p86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2" name="Google Shape;3572;p86"/>
          <p:cNvSpPr txBox="1"/>
          <p:nvPr>
            <p:ph idx="4294967295" type="subTitle"/>
          </p:nvPr>
        </p:nvSpPr>
        <p:spPr>
          <a:xfrm>
            <a:off x="3882663" y="3416075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3" name="Google Shape;3573;p86"/>
          <p:cNvSpPr txBox="1"/>
          <p:nvPr>
            <p:ph idx="4294967295" type="subTitle"/>
          </p:nvPr>
        </p:nvSpPr>
        <p:spPr>
          <a:xfrm>
            <a:off x="3835150" y="4052400"/>
            <a:ext cx="1084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4" name="Google Shape;3574;p86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86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86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86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86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86"/>
          <p:cNvSpPr txBox="1"/>
          <p:nvPr>
            <p:ph idx="4294967295" type="subTitle"/>
          </p:nvPr>
        </p:nvSpPr>
        <p:spPr>
          <a:xfrm>
            <a:off x="911807" y="328022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0" name="Google Shape;3580;p86"/>
          <p:cNvSpPr txBox="1"/>
          <p:nvPr>
            <p:ph idx="4294967295" type="subTitle"/>
          </p:nvPr>
        </p:nvSpPr>
        <p:spPr>
          <a:xfrm>
            <a:off x="1230717" y="325457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86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86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86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4" name="Google Shape;3584;p86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86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6" name="Google Shape;3586;p86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86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8" name="Google Shape;3588;p86"/>
          <p:cNvSpPr txBox="1"/>
          <p:nvPr>
            <p:ph idx="4294967295" type="subTitle"/>
          </p:nvPr>
        </p:nvSpPr>
        <p:spPr>
          <a:xfrm>
            <a:off x="895482" y="454637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9" name="Google Shape;3589;p86"/>
          <p:cNvSpPr txBox="1"/>
          <p:nvPr>
            <p:ph idx="4294967295" type="subTitle"/>
          </p:nvPr>
        </p:nvSpPr>
        <p:spPr>
          <a:xfrm>
            <a:off x="1214392" y="452072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0" name="Google Shape;3590;p86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86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86"/>
          <p:cNvSpPr/>
          <p:nvPr/>
        </p:nvSpPr>
        <p:spPr>
          <a:xfrm>
            <a:off x="3227252" y="3237250"/>
            <a:ext cx="6555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86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4" name="Google Shape;3594;p86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86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6" name="Google Shape;3596;p86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7" name="Google Shape;3597;p86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8" name="Google Shape;3598;p86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9" name="Google Shape;3599;p86"/>
          <p:cNvSpPr/>
          <p:nvPr/>
        </p:nvSpPr>
        <p:spPr>
          <a:xfrm>
            <a:off x="7409468" y="1396025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0" name="Google Shape;3600;p86"/>
          <p:cNvCxnSpPr>
            <a:endCxn id="3601" idx="2"/>
          </p:cNvCxnSpPr>
          <p:nvPr/>
        </p:nvCxnSpPr>
        <p:spPr>
          <a:xfrm>
            <a:off x="7018471" y="1871125"/>
            <a:ext cx="318900" cy="81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2" name="Google Shape;3602;p86"/>
          <p:cNvCxnSpPr/>
          <p:nvPr/>
        </p:nvCxnSpPr>
        <p:spPr>
          <a:xfrm>
            <a:off x="7803233" y="186498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3" name="Google Shape;3603;p86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4" name="Google Shape;3604;p86"/>
          <p:cNvSpPr/>
          <p:nvPr/>
        </p:nvSpPr>
        <p:spPr>
          <a:xfrm>
            <a:off x="5857659" y="2663063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5" name="Google Shape;3605;p86"/>
          <p:cNvCxnSpPr/>
          <p:nvPr/>
        </p:nvCxnSpPr>
        <p:spPr>
          <a:xfrm flipH="1" rot="10800000">
            <a:off x="5468389" y="3130251"/>
            <a:ext cx="777300" cy="2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6" name="Google Shape;3606;p86"/>
          <p:cNvSpPr/>
          <p:nvPr/>
        </p:nvSpPr>
        <p:spPr>
          <a:xfrm>
            <a:off x="6632719" y="2663063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7" name="Google Shape;3607;p86"/>
          <p:cNvCxnSpPr/>
          <p:nvPr/>
        </p:nvCxnSpPr>
        <p:spPr>
          <a:xfrm>
            <a:off x="6241749" y="3124676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8" name="Google Shape;3608;p86"/>
          <p:cNvSpPr/>
          <p:nvPr/>
        </p:nvSpPr>
        <p:spPr>
          <a:xfrm>
            <a:off x="7407780" y="2663063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9" name="Google Shape;3609;p86"/>
          <p:cNvCxnSpPr/>
          <p:nvPr/>
        </p:nvCxnSpPr>
        <p:spPr>
          <a:xfrm>
            <a:off x="7016810" y="3124676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0" name="Google Shape;3610;p86"/>
          <p:cNvCxnSpPr/>
          <p:nvPr/>
        </p:nvCxnSpPr>
        <p:spPr>
          <a:xfrm>
            <a:off x="7791871" y="3124676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1" name="Google Shape;3611;p86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2" name="Google Shape;3612;p86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3" name="Google Shape;3613;p86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4" name="Google Shape;3614;p86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5" name="Google Shape;3615;p86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6" name="Google Shape;3616;p86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7" name="Google Shape;3617;p86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8" name="Google Shape;3618;p86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9" name="Google Shape;3619;p86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0" name="Google Shape;3620;p86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1" name="Google Shape;3621;p86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2" name="Google Shape;3622;p86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3" name="Google Shape;3623;p86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4" name="Google Shape;3624;p86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5" name="Google Shape;3625;p86"/>
          <p:cNvSpPr txBox="1"/>
          <p:nvPr>
            <p:ph idx="4294967295" type="subTitle"/>
          </p:nvPr>
        </p:nvSpPr>
        <p:spPr>
          <a:xfrm>
            <a:off x="3949138" y="2779750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6" name="Google Shape;3626;p86"/>
          <p:cNvSpPr txBox="1"/>
          <p:nvPr>
            <p:ph idx="4294967295" type="subTitle"/>
          </p:nvPr>
        </p:nvSpPr>
        <p:spPr>
          <a:xfrm>
            <a:off x="3949138" y="2162925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7" name="Google Shape;3627;p86"/>
          <p:cNvSpPr txBox="1"/>
          <p:nvPr>
            <p:ph idx="4294967295" type="subTitle"/>
          </p:nvPr>
        </p:nvSpPr>
        <p:spPr>
          <a:xfrm>
            <a:off x="3949138" y="1536350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8" name="Google Shape;3628;p86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1" name="Google Shape;3601;p86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9" name="Google Shape;3629;p86"/>
          <p:cNvSpPr txBox="1"/>
          <p:nvPr>
            <p:ph idx="4294967295" type="subTitle"/>
          </p:nvPr>
        </p:nvSpPr>
        <p:spPr>
          <a:xfrm>
            <a:off x="1464600" y="4574425"/>
            <a:ext cx="5772900" cy="7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oporta N errores no simultáneos.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30" name="Google Shape;3630;p86"/>
          <p:cNvSpPr/>
          <p:nvPr/>
        </p:nvSpPr>
        <p:spPr>
          <a:xfrm>
            <a:off x="7407746" y="3940463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1" name="Google Shape;3631;p86"/>
          <p:cNvCxnSpPr/>
          <p:nvPr/>
        </p:nvCxnSpPr>
        <p:spPr>
          <a:xfrm>
            <a:off x="7728112" y="4407701"/>
            <a:ext cx="450000" cy="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2" name="Google Shape;3632;p86"/>
          <p:cNvCxnSpPr/>
          <p:nvPr/>
        </p:nvCxnSpPr>
        <p:spPr>
          <a:xfrm>
            <a:off x="6961676" y="4407726"/>
            <a:ext cx="452400" cy="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3" name="Google Shape;3633;p86"/>
          <p:cNvSpPr/>
          <p:nvPr/>
        </p:nvSpPr>
        <p:spPr>
          <a:xfrm>
            <a:off x="8182830" y="2663050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4" name="Google Shape;3634;p86"/>
          <p:cNvSpPr/>
          <p:nvPr/>
        </p:nvSpPr>
        <p:spPr>
          <a:xfrm>
            <a:off x="8184518" y="13874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p86"/>
          <p:cNvSpPr/>
          <p:nvPr/>
        </p:nvSpPr>
        <p:spPr>
          <a:xfrm>
            <a:off x="8175921" y="3940488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p86"/>
          <p:cNvSpPr txBox="1"/>
          <p:nvPr>
            <p:ph idx="4294967295" type="subTitle"/>
          </p:nvPr>
        </p:nvSpPr>
        <p:spPr>
          <a:xfrm>
            <a:off x="6617375" y="422900"/>
            <a:ext cx="2523900" cy="6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P_i^2 = 0.0001%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0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p87"/>
          <p:cNvSpPr/>
          <p:nvPr/>
        </p:nvSpPr>
        <p:spPr>
          <a:xfrm>
            <a:off x="4984825" y="18245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87"/>
          <p:cNvSpPr/>
          <p:nvPr/>
        </p:nvSpPr>
        <p:spPr>
          <a:xfrm>
            <a:off x="4938775" y="43323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3" name="Google Shape;3643;p87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644" name="Google Shape;3644;p87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45" name="Google Shape;3645;p8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46" name="Google Shape;3646;p87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87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87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87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87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87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7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3" name="Google Shape;3653;p87"/>
          <p:cNvSpPr/>
          <p:nvPr/>
        </p:nvSpPr>
        <p:spPr>
          <a:xfrm>
            <a:off x="2432175" y="1597949"/>
            <a:ext cx="2579700" cy="738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87"/>
          <p:cNvSpPr/>
          <p:nvPr/>
        </p:nvSpPr>
        <p:spPr>
          <a:xfrm rot="3702608">
            <a:off x="5165615" y="2201816"/>
            <a:ext cx="1069772" cy="2782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5" name="Google Shape;3655;p87"/>
          <p:cNvSpPr/>
          <p:nvPr/>
        </p:nvSpPr>
        <p:spPr>
          <a:xfrm>
            <a:off x="4938776" y="2986075"/>
            <a:ext cx="9768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p87"/>
          <p:cNvSpPr/>
          <p:nvPr/>
        </p:nvSpPr>
        <p:spPr>
          <a:xfrm>
            <a:off x="2453925" y="4017675"/>
            <a:ext cx="2536200" cy="7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7" name="Google Shape;3657;p87"/>
          <p:cNvSpPr/>
          <p:nvPr/>
        </p:nvSpPr>
        <p:spPr>
          <a:xfrm rot="-3569607">
            <a:off x="5069365" y="3798531"/>
            <a:ext cx="1147671" cy="2779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87"/>
          <p:cNvSpPr/>
          <p:nvPr/>
        </p:nvSpPr>
        <p:spPr>
          <a:xfrm>
            <a:off x="6680752" y="2994450"/>
            <a:ext cx="6555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87"/>
          <p:cNvSpPr/>
          <p:nvPr/>
        </p:nvSpPr>
        <p:spPr>
          <a:xfrm>
            <a:off x="5915453" y="27559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0" name="Google Shape;3660;p87"/>
          <p:cNvSpPr/>
          <p:nvPr/>
        </p:nvSpPr>
        <p:spPr>
          <a:xfrm>
            <a:off x="1997775" y="1841931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1" name="Google Shape;3661;p87"/>
          <p:cNvSpPr/>
          <p:nvPr/>
        </p:nvSpPr>
        <p:spPr>
          <a:xfrm>
            <a:off x="2432178" y="2743497"/>
            <a:ext cx="2579700" cy="738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2" name="Google Shape;3662;p87"/>
          <p:cNvSpPr/>
          <p:nvPr/>
        </p:nvSpPr>
        <p:spPr>
          <a:xfrm>
            <a:off x="1997775" y="3003456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3" name="Google Shape;3663;p87"/>
          <p:cNvSpPr/>
          <p:nvPr/>
        </p:nvSpPr>
        <p:spPr>
          <a:xfrm>
            <a:off x="2019525" y="4277631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4" name="Google Shape;3664;p87"/>
          <p:cNvSpPr/>
          <p:nvPr/>
        </p:nvSpPr>
        <p:spPr>
          <a:xfrm>
            <a:off x="2637875" y="1755650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A1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5" name="Google Shape;3665;p87"/>
          <p:cNvSpPr/>
          <p:nvPr/>
        </p:nvSpPr>
        <p:spPr>
          <a:xfrm>
            <a:off x="3385450" y="1755525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A2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6" name="Google Shape;3666;p87"/>
          <p:cNvSpPr/>
          <p:nvPr/>
        </p:nvSpPr>
        <p:spPr>
          <a:xfrm>
            <a:off x="4133025" y="1755513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A3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7" name="Google Shape;3667;p87"/>
          <p:cNvSpPr/>
          <p:nvPr/>
        </p:nvSpPr>
        <p:spPr>
          <a:xfrm>
            <a:off x="2623438" y="2886650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B1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8" name="Google Shape;3668;p87"/>
          <p:cNvSpPr/>
          <p:nvPr/>
        </p:nvSpPr>
        <p:spPr>
          <a:xfrm>
            <a:off x="3395225" y="2877775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B2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9" name="Google Shape;3669;p87"/>
          <p:cNvSpPr/>
          <p:nvPr/>
        </p:nvSpPr>
        <p:spPr>
          <a:xfrm>
            <a:off x="4133025" y="2886600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B3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0" name="Google Shape;3670;p87"/>
          <p:cNvSpPr/>
          <p:nvPr/>
        </p:nvSpPr>
        <p:spPr>
          <a:xfrm>
            <a:off x="2623450" y="4160775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C1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1" name="Google Shape;3671;p87"/>
          <p:cNvSpPr/>
          <p:nvPr/>
        </p:nvSpPr>
        <p:spPr>
          <a:xfrm>
            <a:off x="3431775" y="4160775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C2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2" name="Google Shape;3672;p87"/>
          <p:cNvSpPr/>
          <p:nvPr/>
        </p:nvSpPr>
        <p:spPr>
          <a:xfrm>
            <a:off x="4133025" y="4160775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C3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3" name="Google Shape;3673;p87"/>
          <p:cNvSpPr txBox="1"/>
          <p:nvPr>
            <p:ph idx="4294967295" type="subTitle"/>
          </p:nvPr>
        </p:nvSpPr>
        <p:spPr>
          <a:xfrm>
            <a:off x="6510200" y="315450"/>
            <a:ext cx="2719200" cy="11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P_i_sub = 0.01%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0.0001%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P_i^4 = 0.00000001%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88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Input Logic</a:t>
            </a:r>
            <a:endParaRPr/>
          </a:p>
        </p:txBody>
      </p:sp>
      <p:sp>
        <p:nvSpPr>
          <p:cNvPr id="3679" name="Google Shape;3679;p88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80" name="Google Shape;3680;p8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81" name="Google Shape;3681;p8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8" name="Google Shape;3688;p88"/>
          <p:cNvSpPr/>
          <p:nvPr/>
        </p:nvSpPr>
        <p:spPr>
          <a:xfrm>
            <a:off x="1072775" y="1802350"/>
            <a:ext cx="548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88"/>
          <p:cNvSpPr txBox="1"/>
          <p:nvPr>
            <p:ph idx="4294967295" type="subTitle"/>
          </p:nvPr>
        </p:nvSpPr>
        <p:spPr>
          <a:xfrm>
            <a:off x="404150" y="4463425"/>
            <a:ext cx="27039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Pin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0" name="Google Shape;3690;p88"/>
          <p:cNvSpPr/>
          <p:nvPr/>
        </p:nvSpPr>
        <p:spPr>
          <a:xfrm>
            <a:off x="1621078" y="154241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1" name="Google Shape;3691;p88"/>
          <p:cNvSpPr/>
          <p:nvPr/>
        </p:nvSpPr>
        <p:spPr>
          <a:xfrm>
            <a:off x="2386375" y="17779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88"/>
          <p:cNvSpPr/>
          <p:nvPr/>
        </p:nvSpPr>
        <p:spPr>
          <a:xfrm>
            <a:off x="536400" y="2726275"/>
            <a:ext cx="10848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88"/>
          <p:cNvSpPr/>
          <p:nvPr/>
        </p:nvSpPr>
        <p:spPr>
          <a:xfrm>
            <a:off x="1621078" y="246633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4" name="Google Shape;3694;p88"/>
          <p:cNvSpPr/>
          <p:nvPr/>
        </p:nvSpPr>
        <p:spPr>
          <a:xfrm>
            <a:off x="2386375" y="2701894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88"/>
          <p:cNvSpPr/>
          <p:nvPr/>
        </p:nvSpPr>
        <p:spPr>
          <a:xfrm>
            <a:off x="1072775" y="3650200"/>
            <a:ext cx="548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88"/>
          <p:cNvSpPr/>
          <p:nvPr/>
        </p:nvSpPr>
        <p:spPr>
          <a:xfrm>
            <a:off x="1621078" y="339026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7" name="Google Shape;3697;p88"/>
          <p:cNvSpPr/>
          <p:nvPr/>
        </p:nvSpPr>
        <p:spPr>
          <a:xfrm>
            <a:off x="2386375" y="362581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88"/>
          <p:cNvSpPr/>
          <p:nvPr/>
        </p:nvSpPr>
        <p:spPr>
          <a:xfrm>
            <a:off x="1072775" y="1894625"/>
            <a:ext cx="114000" cy="191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9" name="Google Shape;3699;p88"/>
          <p:cNvSpPr/>
          <p:nvPr/>
        </p:nvSpPr>
        <p:spPr>
          <a:xfrm>
            <a:off x="307850" y="2741075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0" name="Google Shape;3700;p88"/>
          <p:cNvSpPr/>
          <p:nvPr/>
        </p:nvSpPr>
        <p:spPr>
          <a:xfrm>
            <a:off x="3726638" y="1802350"/>
            <a:ext cx="1063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1" name="Google Shape;3701;p88"/>
          <p:cNvSpPr/>
          <p:nvPr/>
        </p:nvSpPr>
        <p:spPr>
          <a:xfrm>
            <a:off x="4789666" y="154241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2" name="Google Shape;3702;p88"/>
          <p:cNvSpPr/>
          <p:nvPr/>
        </p:nvSpPr>
        <p:spPr>
          <a:xfrm>
            <a:off x="5554963" y="17779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88"/>
          <p:cNvSpPr/>
          <p:nvPr/>
        </p:nvSpPr>
        <p:spPr>
          <a:xfrm>
            <a:off x="3704988" y="2726275"/>
            <a:ext cx="10848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88"/>
          <p:cNvSpPr/>
          <p:nvPr/>
        </p:nvSpPr>
        <p:spPr>
          <a:xfrm>
            <a:off x="4789666" y="246633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5" name="Google Shape;3705;p88"/>
          <p:cNvSpPr/>
          <p:nvPr/>
        </p:nvSpPr>
        <p:spPr>
          <a:xfrm>
            <a:off x="5554963" y="2701894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88"/>
          <p:cNvSpPr/>
          <p:nvPr/>
        </p:nvSpPr>
        <p:spPr>
          <a:xfrm>
            <a:off x="3726563" y="3650200"/>
            <a:ext cx="1063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88"/>
          <p:cNvSpPr/>
          <p:nvPr/>
        </p:nvSpPr>
        <p:spPr>
          <a:xfrm>
            <a:off x="4789666" y="339026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8" name="Google Shape;3708;p88"/>
          <p:cNvSpPr/>
          <p:nvPr/>
        </p:nvSpPr>
        <p:spPr>
          <a:xfrm>
            <a:off x="5554963" y="362581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88"/>
          <p:cNvSpPr/>
          <p:nvPr/>
        </p:nvSpPr>
        <p:spPr>
          <a:xfrm>
            <a:off x="3476438" y="2741075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0" name="Google Shape;3710;p88"/>
          <p:cNvSpPr/>
          <p:nvPr/>
        </p:nvSpPr>
        <p:spPr>
          <a:xfrm>
            <a:off x="3476438" y="1815388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1" name="Google Shape;3711;p88"/>
          <p:cNvSpPr/>
          <p:nvPr/>
        </p:nvSpPr>
        <p:spPr>
          <a:xfrm>
            <a:off x="3476438" y="3666750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2" name="Google Shape;3712;p88"/>
          <p:cNvSpPr txBox="1"/>
          <p:nvPr>
            <p:ph idx="4294967295" type="subTitle"/>
          </p:nvPr>
        </p:nvSpPr>
        <p:spPr>
          <a:xfrm>
            <a:off x="3401063" y="4314175"/>
            <a:ext cx="27039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dato de diferentes Pines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3" name="Google Shape;3713;p88"/>
          <p:cNvSpPr txBox="1"/>
          <p:nvPr>
            <p:ph idx="4294967295" type="subTitle"/>
          </p:nvPr>
        </p:nvSpPr>
        <p:spPr>
          <a:xfrm>
            <a:off x="6821875" y="2020750"/>
            <a:ext cx="22602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¡Necesito el TRIPLE de pines de entrada!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4" name="Google Shape;3714;p88"/>
          <p:cNvSpPr/>
          <p:nvPr/>
        </p:nvSpPr>
        <p:spPr>
          <a:xfrm>
            <a:off x="6310345" y="23123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89"/>
          <p:cNvSpPr/>
          <p:nvPr/>
        </p:nvSpPr>
        <p:spPr>
          <a:xfrm>
            <a:off x="1540900" y="3711700"/>
            <a:ext cx="410100" cy="9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0" name="Google Shape;3720;p89"/>
          <p:cNvSpPr/>
          <p:nvPr/>
        </p:nvSpPr>
        <p:spPr>
          <a:xfrm>
            <a:off x="1540900" y="1817500"/>
            <a:ext cx="410100" cy="9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1" name="Google Shape;3721;p89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Output Logic</a:t>
            </a:r>
            <a:endParaRPr/>
          </a:p>
        </p:txBody>
      </p:sp>
      <p:sp>
        <p:nvSpPr>
          <p:cNvPr id="3722" name="Google Shape;3722;p89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23" name="Google Shape;3723;p8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724" name="Google Shape;3724;p89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9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9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9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9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9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9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1" name="Google Shape;3731;p89"/>
          <p:cNvSpPr txBox="1"/>
          <p:nvPr>
            <p:ph idx="4294967295" type="subTitle"/>
          </p:nvPr>
        </p:nvSpPr>
        <p:spPr>
          <a:xfrm>
            <a:off x="213100" y="4463425"/>
            <a:ext cx="28950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Escribir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mismo Pin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32" name="Google Shape;3732;p89"/>
          <p:cNvSpPr/>
          <p:nvPr/>
        </p:nvSpPr>
        <p:spPr>
          <a:xfrm>
            <a:off x="790753" y="151803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33" name="Google Shape;3733;p89"/>
          <p:cNvSpPr/>
          <p:nvPr/>
        </p:nvSpPr>
        <p:spPr>
          <a:xfrm>
            <a:off x="790753" y="244196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34" name="Google Shape;3734;p89"/>
          <p:cNvSpPr/>
          <p:nvPr/>
        </p:nvSpPr>
        <p:spPr>
          <a:xfrm>
            <a:off x="1556050" y="2677525"/>
            <a:ext cx="881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89"/>
          <p:cNvSpPr/>
          <p:nvPr/>
        </p:nvSpPr>
        <p:spPr>
          <a:xfrm>
            <a:off x="790753" y="33658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36" name="Google Shape;3736;p89"/>
          <p:cNvSpPr/>
          <p:nvPr/>
        </p:nvSpPr>
        <p:spPr>
          <a:xfrm>
            <a:off x="1836950" y="1855450"/>
            <a:ext cx="114000" cy="191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89"/>
          <p:cNvSpPr/>
          <p:nvPr/>
        </p:nvSpPr>
        <p:spPr>
          <a:xfrm>
            <a:off x="2437450" y="2690575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8" name="Google Shape;3738;p89"/>
          <p:cNvSpPr/>
          <p:nvPr/>
        </p:nvSpPr>
        <p:spPr>
          <a:xfrm>
            <a:off x="4187403" y="151803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39" name="Google Shape;3739;p89"/>
          <p:cNvSpPr/>
          <p:nvPr/>
        </p:nvSpPr>
        <p:spPr>
          <a:xfrm>
            <a:off x="4952700" y="1753600"/>
            <a:ext cx="685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89"/>
          <p:cNvSpPr/>
          <p:nvPr/>
        </p:nvSpPr>
        <p:spPr>
          <a:xfrm>
            <a:off x="4187403" y="244196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1" name="Google Shape;3741;p89"/>
          <p:cNvSpPr/>
          <p:nvPr/>
        </p:nvSpPr>
        <p:spPr>
          <a:xfrm>
            <a:off x="4952700" y="2677525"/>
            <a:ext cx="685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89"/>
          <p:cNvSpPr/>
          <p:nvPr/>
        </p:nvSpPr>
        <p:spPr>
          <a:xfrm>
            <a:off x="4187403" y="33658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3" name="Google Shape;3743;p89"/>
          <p:cNvSpPr/>
          <p:nvPr/>
        </p:nvSpPr>
        <p:spPr>
          <a:xfrm>
            <a:off x="4952700" y="3601450"/>
            <a:ext cx="685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p89"/>
          <p:cNvSpPr/>
          <p:nvPr/>
        </p:nvSpPr>
        <p:spPr>
          <a:xfrm>
            <a:off x="5637900" y="2690575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5" name="Google Shape;3745;p89"/>
          <p:cNvSpPr/>
          <p:nvPr/>
        </p:nvSpPr>
        <p:spPr>
          <a:xfrm>
            <a:off x="5637900" y="1766638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6" name="Google Shape;3746;p89"/>
          <p:cNvSpPr/>
          <p:nvPr/>
        </p:nvSpPr>
        <p:spPr>
          <a:xfrm>
            <a:off x="5637900" y="3601450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7" name="Google Shape;3747;p89"/>
          <p:cNvSpPr txBox="1"/>
          <p:nvPr>
            <p:ph idx="4294967295" type="subTitle"/>
          </p:nvPr>
        </p:nvSpPr>
        <p:spPr>
          <a:xfrm>
            <a:off x="3401077" y="4314175"/>
            <a:ext cx="30798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Escribir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mismo dato en diferentes Pines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8" name="Google Shape;3748;p89"/>
          <p:cNvSpPr txBox="1"/>
          <p:nvPr>
            <p:ph idx="4294967295" type="subTitle"/>
          </p:nvPr>
        </p:nvSpPr>
        <p:spPr>
          <a:xfrm>
            <a:off x="6821875" y="2020750"/>
            <a:ext cx="22602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¡Necesito el TRIPLE de pines de salida!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9" name="Google Shape;3749;p89"/>
          <p:cNvSpPr/>
          <p:nvPr/>
        </p:nvSpPr>
        <p:spPr>
          <a:xfrm>
            <a:off x="6310345" y="23123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/>
          <p:nvPr/>
        </p:nvSpPr>
        <p:spPr>
          <a:xfrm>
            <a:off x="4756850" y="1315725"/>
            <a:ext cx="699900" cy="38139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" name="Google Shape;290;p18"/>
          <p:cNvCxnSpPr>
            <a:stCxn id="289" idx="0"/>
            <a:endCxn id="289" idx="2"/>
          </p:cNvCxnSpPr>
          <p:nvPr/>
        </p:nvCxnSpPr>
        <p:spPr>
          <a:xfrm>
            <a:off x="5106800" y="1315725"/>
            <a:ext cx="0" cy="3813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91" name="Google Shape;291;p18"/>
          <p:cNvGrpSpPr/>
          <p:nvPr/>
        </p:nvGrpSpPr>
        <p:grpSpPr>
          <a:xfrm flipH="1">
            <a:off x="4895143" y="1720187"/>
            <a:ext cx="1071830" cy="919058"/>
            <a:chOff x="257027" y="495150"/>
            <a:chExt cx="6649067" cy="8054850"/>
          </a:xfrm>
        </p:grpSpPr>
        <p:cxnSp>
          <p:nvCxnSpPr>
            <p:cNvPr id="292" name="Google Shape;292;p18"/>
            <p:cNvCxnSpPr>
              <a:stCxn id="293" idx="7"/>
            </p:cNvCxnSpPr>
            <p:nvPr/>
          </p:nvCxnSpPr>
          <p:spPr>
            <a:xfrm flipH="1" rot="10800000">
              <a:off x="1133289" y="3044798"/>
              <a:ext cx="588000" cy="4206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18"/>
            <p:cNvCxnSpPr>
              <a:endCxn id="295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6" name="Google Shape;296;p18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999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8" name="Google Shape;298;p18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299" name="Google Shape;299;p18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8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302" name="Google Shape;302;p18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303" name="Google Shape;303;p18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</p:grpSp>
        <p:grpSp>
          <p:nvGrpSpPr>
            <p:cNvPr id="304" name="Google Shape;304;p18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05" name="Google Shape;305;p18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06" name="Google Shape;306;p18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18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18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18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18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18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18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18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18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5" name="Google Shape;315;p18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7" name="Google Shape;317;p18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1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Estación ferroviaria típica</a:t>
            </a:r>
            <a:endParaRPr/>
          </a:p>
        </p:txBody>
      </p:sp>
      <p:sp>
        <p:nvSpPr>
          <p:cNvPr id="320" name="Google Shape;320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1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8"/>
          <p:cNvSpPr txBox="1"/>
          <p:nvPr>
            <p:ph idx="1" type="body"/>
          </p:nvPr>
        </p:nvSpPr>
        <p:spPr>
          <a:xfrm>
            <a:off x="558350" y="3996050"/>
            <a:ext cx="3681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viajar en ambos sentidos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3" name="Google Shape;323;p18"/>
          <p:cNvSpPr txBox="1"/>
          <p:nvPr>
            <p:ph idx="4294967295" type="subTitle"/>
          </p:nvPr>
        </p:nvSpPr>
        <p:spPr>
          <a:xfrm>
            <a:off x="6486250" y="1266900"/>
            <a:ext cx="2331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controlar las barreras!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4" name="Google Shape;324;p18"/>
          <p:cNvSpPr/>
          <p:nvPr/>
        </p:nvSpPr>
        <p:spPr>
          <a:xfrm rot="2700000">
            <a:off x="6283425" y="303551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5" name="Google Shape;325;p18"/>
          <p:cNvSpPr/>
          <p:nvPr/>
        </p:nvSpPr>
        <p:spPr>
          <a:xfrm rot="-2700000">
            <a:off x="583323" y="30355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188307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2573524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3263973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3954423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4644882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3073225" y="26779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2" name="Google Shape;332;p18"/>
          <p:cNvSpPr/>
          <p:nvPr/>
        </p:nvSpPr>
        <p:spPr>
          <a:xfrm>
            <a:off x="3954424" y="26779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4644825" y="26779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4" name="Google Shape;334;p18"/>
          <p:cNvSpPr/>
          <p:nvPr/>
        </p:nvSpPr>
        <p:spPr>
          <a:xfrm>
            <a:off x="5335332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602577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119262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311375" y="33619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671622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7406675" y="336192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0" name="Google Shape;3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21" y="3101550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44100" y="2323649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8"/>
          <p:cNvSpPr/>
          <p:nvPr/>
        </p:nvSpPr>
        <p:spPr>
          <a:xfrm>
            <a:off x="1486496" y="2890600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8"/>
          <p:cNvSpPr/>
          <p:nvPr/>
        </p:nvSpPr>
        <p:spPr>
          <a:xfrm rot="10800000">
            <a:off x="6642448" y="2144675"/>
            <a:ext cx="14133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8"/>
          <p:cNvSpPr/>
          <p:nvPr/>
        </p:nvSpPr>
        <p:spPr>
          <a:xfrm>
            <a:off x="23829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16923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6" name="Google Shape;346;p18"/>
          <p:cNvSpPr/>
          <p:nvPr/>
        </p:nvSpPr>
        <p:spPr>
          <a:xfrm>
            <a:off x="10019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3113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75321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18"/>
          <p:cNvSpPr/>
          <p:nvPr/>
        </p:nvSpPr>
        <p:spPr>
          <a:xfrm>
            <a:off x="68415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0" name="Google Shape;350;p18"/>
          <p:cNvSpPr/>
          <p:nvPr/>
        </p:nvSpPr>
        <p:spPr>
          <a:xfrm>
            <a:off x="61511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54605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2745725" y="2904538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3" name="Shape 3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4" name="Google Shape;3754;p90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Input/Output Block (IOB) Logic</a:t>
            </a:r>
            <a:endParaRPr/>
          </a:p>
        </p:txBody>
      </p:sp>
      <p:sp>
        <p:nvSpPr>
          <p:cNvPr id="3755" name="Google Shape;3755;p90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56" name="Google Shape;3756;p9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757" name="Google Shape;3757;p9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9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9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9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9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9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9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4" name="Google Shape;3764;p90"/>
          <p:cNvSpPr txBox="1"/>
          <p:nvPr/>
        </p:nvSpPr>
        <p:spPr>
          <a:xfrm>
            <a:off x="1189000" y="2176650"/>
            <a:ext cx="62028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¿A quien le sobran el </a:t>
            </a:r>
            <a:r>
              <a:rPr b="1" lang="en" sz="3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triple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 de pines de los requeridos?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91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Special features</a:t>
            </a:r>
            <a:endParaRPr/>
          </a:p>
        </p:txBody>
      </p:sp>
      <p:sp>
        <p:nvSpPr>
          <p:cNvPr id="3770" name="Google Shape;3770;p91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71" name="Google Shape;3771;p91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772" name="Google Shape;3772;p9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9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9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9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9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9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9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9" name="Google Shape;3779;p91"/>
          <p:cNvSpPr txBox="1"/>
          <p:nvPr/>
        </p:nvSpPr>
        <p:spPr>
          <a:xfrm>
            <a:off x="1255125" y="1544700"/>
            <a:ext cx="62028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Block RAM y Clock Management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80" name="Google Shape;3780;p91"/>
          <p:cNvSpPr txBox="1"/>
          <p:nvPr/>
        </p:nvSpPr>
        <p:spPr>
          <a:xfrm>
            <a:off x="87400" y="2656675"/>
            <a:ext cx="22443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Redundancia simple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81" name="Google Shape;3781;p91"/>
          <p:cNvSpPr txBox="1"/>
          <p:nvPr/>
        </p:nvSpPr>
        <p:spPr>
          <a:xfrm>
            <a:off x="2223725" y="3561550"/>
            <a:ext cx="22443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Redundancia y refresco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82" name="Google Shape;3782;p91"/>
          <p:cNvSpPr txBox="1"/>
          <p:nvPr/>
        </p:nvSpPr>
        <p:spPr>
          <a:xfrm>
            <a:off x="4806025" y="3593000"/>
            <a:ext cx="22443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TMR clock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83" name="Google Shape;3783;p91"/>
          <p:cNvSpPr txBox="1"/>
          <p:nvPr/>
        </p:nvSpPr>
        <p:spPr>
          <a:xfrm>
            <a:off x="6731500" y="2362150"/>
            <a:ext cx="21228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Refresco por DLL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84" name="Google Shape;3784;p91"/>
          <p:cNvSpPr/>
          <p:nvPr/>
        </p:nvSpPr>
        <p:spPr>
          <a:xfrm rot="2917728">
            <a:off x="6141165" y="2552680"/>
            <a:ext cx="881479" cy="2182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91"/>
          <p:cNvSpPr/>
          <p:nvPr/>
        </p:nvSpPr>
        <p:spPr>
          <a:xfrm rot="3884112">
            <a:off x="4770162" y="2901806"/>
            <a:ext cx="1436731" cy="2183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91"/>
          <p:cNvSpPr/>
          <p:nvPr/>
        </p:nvSpPr>
        <p:spPr>
          <a:xfrm rot="5586574">
            <a:off x="2838081" y="2847693"/>
            <a:ext cx="1316238" cy="2184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91"/>
          <p:cNvSpPr/>
          <p:nvPr/>
        </p:nvSpPr>
        <p:spPr>
          <a:xfrm rot="8721710">
            <a:off x="1678403" y="2385599"/>
            <a:ext cx="648672" cy="2184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p92"/>
          <p:cNvSpPr txBox="1"/>
          <p:nvPr>
            <p:ph type="ctrTitle"/>
          </p:nvPr>
        </p:nvSpPr>
        <p:spPr>
          <a:xfrm>
            <a:off x="0" y="2878375"/>
            <a:ext cx="459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¿Mucho?¿Poco?¿Nada?</a:t>
            </a:r>
            <a:endParaRPr sz="3600"/>
          </a:p>
        </p:txBody>
      </p:sp>
      <p:sp>
        <p:nvSpPr>
          <p:cNvPr id="3793" name="Google Shape;3793;p92"/>
          <p:cNvSpPr txBox="1"/>
          <p:nvPr>
            <p:ph idx="1" type="subTitle"/>
          </p:nvPr>
        </p:nvSpPr>
        <p:spPr>
          <a:xfrm>
            <a:off x="51450" y="3968225"/>
            <a:ext cx="4496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Medida de </a:t>
            </a:r>
            <a:r>
              <a:rPr lang="en" sz="2400"/>
              <a:t>cuánto</a:t>
            </a:r>
            <a:r>
              <a:rPr lang="en" sz="2400"/>
              <a:t> redundar y donde</a:t>
            </a:r>
            <a:endParaRPr sz="2400"/>
          </a:p>
        </p:txBody>
      </p:sp>
      <p:sp>
        <p:nvSpPr>
          <p:cNvPr id="3794" name="Google Shape;3794;p9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5" name="Google Shape;3795;p9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9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Google Shape;3800;p9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Dios le pidió a Noé el desarrollador ...</a:t>
            </a:r>
            <a:endParaRPr/>
          </a:p>
        </p:txBody>
      </p:sp>
      <p:sp>
        <p:nvSpPr>
          <p:cNvPr id="3801" name="Google Shape;3801;p93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02" name="Google Shape;3802;p9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803" name="Google Shape;3803;p93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93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93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93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93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93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93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0" name="Google Shape;3810;p93"/>
          <p:cNvSpPr txBox="1"/>
          <p:nvPr/>
        </p:nvSpPr>
        <p:spPr>
          <a:xfrm>
            <a:off x="1975825" y="1458388"/>
            <a:ext cx="464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Poneme 3 de cada especie!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11" name="Google Shape;3811;p93"/>
          <p:cNvSpPr txBox="1"/>
          <p:nvPr/>
        </p:nvSpPr>
        <p:spPr>
          <a:xfrm>
            <a:off x="1775150" y="2292775"/>
            <a:ext cx="46446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X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3 Máquinas de estado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X3 Pines de entrada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X3 Pines de salida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X3 Almacenamiento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X3 Procesamiento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5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p94"/>
          <p:cNvSpPr/>
          <p:nvPr/>
        </p:nvSpPr>
        <p:spPr>
          <a:xfrm>
            <a:off x="2402750" y="2310559"/>
            <a:ext cx="2461525" cy="1605875"/>
          </a:xfrm>
          <a:custGeom>
            <a:rect b="b" l="l" r="r" t="t"/>
            <a:pathLst>
              <a:path extrusionOk="0" h="64235" w="98461">
                <a:moveTo>
                  <a:pt x="0" y="63941"/>
                </a:moveTo>
                <a:cubicBezTo>
                  <a:pt x="4948" y="54536"/>
                  <a:pt x="20623" y="17502"/>
                  <a:pt x="29685" y="7509"/>
                </a:cubicBezTo>
                <a:cubicBezTo>
                  <a:pt x="38747" y="-2484"/>
                  <a:pt x="45753" y="-1161"/>
                  <a:pt x="54374" y="3982"/>
                </a:cubicBezTo>
                <a:cubicBezTo>
                  <a:pt x="62996" y="9126"/>
                  <a:pt x="74066" y="28328"/>
                  <a:pt x="81414" y="38370"/>
                </a:cubicBezTo>
                <a:cubicBezTo>
                  <a:pt x="88762" y="48412"/>
                  <a:pt x="95620" y="59924"/>
                  <a:pt x="98461" y="64235"/>
                </a:cubicBezTo>
              </a:path>
            </a:pathLst>
          </a:cu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7" name="Google Shape;3817;p9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¿Todo, un poquito o nada?</a:t>
            </a:r>
            <a:endParaRPr/>
          </a:p>
        </p:txBody>
      </p:sp>
      <p:sp>
        <p:nvSpPr>
          <p:cNvPr id="3818" name="Google Shape;3818;p94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19" name="Google Shape;3819;p9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820" name="Google Shape;3820;p9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9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9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9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9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9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9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7" name="Google Shape;3827;p94"/>
          <p:cNvSpPr txBox="1"/>
          <p:nvPr/>
        </p:nvSpPr>
        <p:spPr>
          <a:xfrm>
            <a:off x="2281800" y="1386500"/>
            <a:ext cx="289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Curva de Laffer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828" name="Google Shape;3828;p94"/>
          <p:cNvCxnSpPr/>
          <p:nvPr/>
        </p:nvCxnSpPr>
        <p:spPr>
          <a:xfrm>
            <a:off x="2241075" y="3899150"/>
            <a:ext cx="3034500" cy="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9" name="Google Shape;3829;p94"/>
          <p:cNvCxnSpPr/>
          <p:nvPr/>
        </p:nvCxnSpPr>
        <p:spPr>
          <a:xfrm flipH="1" rot="10800000">
            <a:off x="2393475" y="2157650"/>
            <a:ext cx="9300" cy="189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0" name="Google Shape;3830;p94"/>
          <p:cNvSpPr/>
          <p:nvPr/>
        </p:nvSpPr>
        <p:spPr>
          <a:xfrm>
            <a:off x="2328375" y="2051025"/>
            <a:ext cx="139500" cy="111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94"/>
          <p:cNvSpPr/>
          <p:nvPr/>
        </p:nvSpPr>
        <p:spPr>
          <a:xfrm rot="5400000">
            <a:off x="5261775" y="3850550"/>
            <a:ext cx="139500" cy="111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94"/>
          <p:cNvSpPr txBox="1"/>
          <p:nvPr/>
        </p:nvSpPr>
        <p:spPr>
          <a:xfrm>
            <a:off x="967875" y="1988200"/>
            <a:ext cx="1360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Recaudación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33" name="Google Shape;3833;p94"/>
          <p:cNvSpPr txBox="1"/>
          <p:nvPr/>
        </p:nvSpPr>
        <p:spPr>
          <a:xfrm>
            <a:off x="4588475" y="3976250"/>
            <a:ext cx="1360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Impuestos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834" name="Google Shape;3834;p94"/>
          <p:cNvCxnSpPr/>
          <p:nvPr/>
        </p:nvCxnSpPr>
        <p:spPr>
          <a:xfrm>
            <a:off x="3468200" y="2314100"/>
            <a:ext cx="7200" cy="16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835" name="Google Shape;3835;p94"/>
          <p:cNvSpPr txBox="1"/>
          <p:nvPr/>
        </p:nvSpPr>
        <p:spPr>
          <a:xfrm>
            <a:off x="2925200" y="3899150"/>
            <a:ext cx="10932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Impuesto óptimo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36" name="Google Shape;3836;p94"/>
          <p:cNvSpPr txBox="1"/>
          <p:nvPr/>
        </p:nvSpPr>
        <p:spPr>
          <a:xfrm>
            <a:off x="3976813" y="2162925"/>
            <a:ext cx="2142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Recaudación óptima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837" name="Google Shape;3837;p94"/>
          <p:cNvCxnSpPr/>
          <p:nvPr/>
        </p:nvCxnSpPr>
        <p:spPr>
          <a:xfrm flipH="1">
            <a:off x="2395400" y="2321925"/>
            <a:ext cx="10728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95"/>
          <p:cNvSpPr/>
          <p:nvPr/>
        </p:nvSpPr>
        <p:spPr>
          <a:xfrm>
            <a:off x="2095342" y="2314125"/>
            <a:ext cx="2680601" cy="1815281"/>
          </a:xfrm>
          <a:custGeom>
            <a:rect b="b" l="l" r="r" t="t"/>
            <a:pathLst>
              <a:path extrusionOk="0" h="64235" w="98461">
                <a:moveTo>
                  <a:pt x="0" y="63941"/>
                </a:moveTo>
                <a:cubicBezTo>
                  <a:pt x="4948" y="54536"/>
                  <a:pt x="20623" y="17502"/>
                  <a:pt x="29685" y="7509"/>
                </a:cubicBezTo>
                <a:cubicBezTo>
                  <a:pt x="38747" y="-2484"/>
                  <a:pt x="45753" y="-1161"/>
                  <a:pt x="54374" y="3982"/>
                </a:cubicBezTo>
                <a:cubicBezTo>
                  <a:pt x="62996" y="9126"/>
                  <a:pt x="74066" y="28328"/>
                  <a:pt x="81414" y="38370"/>
                </a:cubicBezTo>
                <a:cubicBezTo>
                  <a:pt x="88762" y="48412"/>
                  <a:pt x="95620" y="59924"/>
                  <a:pt x="98461" y="64235"/>
                </a:cubicBezTo>
              </a:path>
            </a:pathLst>
          </a:cu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3" name="Google Shape;3843;p9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¿Todo, un poquito o nada?</a:t>
            </a:r>
            <a:endParaRPr/>
          </a:p>
        </p:txBody>
      </p:sp>
      <p:sp>
        <p:nvSpPr>
          <p:cNvPr id="3844" name="Google Shape;3844;p95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45" name="Google Shape;3845;p9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846" name="Google Shape;3846;p95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95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95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95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95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95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95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53" name="Google Shape;3853;p95"/>
          <p:cNvCxnSpPr/>
          <p:nvPr/>
        </p:nvCxnSpPr>
        <p:spPr>
          <a:xfrm>
            <a:off x="1919275" y="4109895"/>
            <a:ext cx="3304500" cy="1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4" name="Google Shape;3854;p95"/>
          <p:cNvCxnSpPr/>
          <p:nvPr/>
        </p:nvCxnSpPr>
        <p:spPr>
          <a:xfrm flipH="1" rot="10800000">
            <a:off x="2085241" y="2141371"/>
            <a:ext cx="10200" cy="214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5" name="Google Shape;3855;p95"/>
          <p:cNvSpPr/>
          <p:nvPr/>
        </p:nvSpPr>
        <p:spPr>
          <a:xfrm>
            <a:off x="2014346" y="2020743"/>
            <a:ext cx="151800" cy="1266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6" name="Google Shape;3856;p95"/>
          <p:cNvSpPr/>
          <p:nvPr/>
        </p:nvSpPr>
        <p:spPr>
          <a:xfrm rot="5400000">
            <a:off x="5205949" y="4057357"/>
            <a:ext cx="157800" cy="121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7" name="Google Shape;3857;p95"/>
          <p:cNvSpPr txBox="1"/>
          <p:nvPr/>
        </p:nvSpPr>
        <p:spPr>
          <a:xfrm>
            <a:off x="44075" y="1949725"/>
            <a:ext cx="19704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Disponibilidad / Seguridad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58" name="Google Shape;3858;p95"/>
          <p:cNvSpPr txBox="1"/>
          <p:nvPr/>
        </p:nvSpPr>
        <p:spPr>
          <a:xfrm>
            <a:off x="4475627" y="4197050"/>
            <a:ext cx="1681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59" name="Google Shape;3859;p95"/>
          <p:cNvSpPr/>
          <p:nvPr/>
        </p:nvSpPr>
        <p:spPr>
          <a:xfrm>
            <a:off x="2100569" y="2020983"/>
            <a:ext cx="1168252" cy="2108394"/>
          </a:xfrm>
          <a:custGeom>
            <a:rect b="b" l="l" r="r" t="t"/>
            <a:pathLst>
              <a:path extrusionOk="0" h="74607" w="42911">
                <a:moveTo>
                  <a:pt x="0" y="74019"/>
                </a:moveTo>
                <a:cubicBezTo>
                  <a:pt x="1225" y="62948"/>
                  <a:pt x="4262" y="18421"/>
                  <a:pt x="7348" y="7595"/>
                </a:cubicBezTo>
                <a:cubicBezTo>
                  <a:pt x="10434" y="-3231"/>
                  <a:pt x="12589" y="-2105"/>
                  <a:pt x="18516" y="9064"/>
                </a:cubicBezTo>
                <a:cubicBezTo>
                  <a:pt x="24443" y="20233"/>
                  <a:pt x="38845" y="63683"/>
                  <a:pt x="42911" y="74607"/>
                </a:cubicBezTo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60" name="Google Shape;3860;p95"/>
          <p:cNvSpPr/>
          <p:nvPr/>
        </p:nvSpPr>
        <p:spPr>
          <a:xfrm>
            <a:off x="2100569" y="2202200"/>
            <a:ext cx="2680601" cy="1918854"/>
          </a:xfrm>
          <a:custGeom>
            <a:rect b="b" l="l" r="r" t="t"/>
            <a:pathLst>
              <a:path extrusionOk="0" h="67900" w="98461">
                <a:moveTo>
                  <a:pt x="0" y="67312"/>
                </a:moveTo>
                <a:cubicBezTo>
                  <a:pt x="13422" y="56094"/>
                  <a:pt x="64122" y="-92"/>
                  <a:pt x="80532" y="6"/>
                </a:cubicBezTo>
                <a:cubicBezTo>
                  <a:pt x="96942" y="104"/>
                  <a:pt x="95473" y="56584"/>
                  <a:pt x="98461" y="6790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861" name="Google Shape;3861;p95"/>
          <p:cNvCxnSpPr/>
          <p:nvPr/>
        </p:nvCxnSpPr>
        <p:spPr>
          <a:xfrm flipH="1">
            <a:off x="2396753" y="2020970"/>
            <a:ext cx="15900" cy="21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862" name="Google Shape;3862;p95"/>
          <p:cNvCxnSpPr/>
          <p:nvPr/>
        </p:nvCxnSpPr>
        <p:spPr>
          <a:xfrm flipH="1">
            <a:off x="3250537" y="2318509"/>
            <a:ext cx="18000" cy="18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863" name="Google Shape;3863;p95"/>
          <p:cNvCxnSpPr/>
          <p:nvPr/>
        </p:nvCxnSpPr>
        <p:spPr>
          <a:xfrm flipH="1">
            <a:off x="4305094" y="2227299"/>
            <a:ext cx="12000" cy="19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864" name="Google Shape;3864;p95"/>
          <p:cNvSpPr/>
          <p:nvPr/>
        </p:nvSpPr>
        <p:spPr>
          <a:xfrm>
            <a:off x="4981300" y="1634125"/>
            <a:ext cx="376800" cy="3156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5" name="Google Shape;3865;p95"/>
          <p:cNvSpPr/>
          <p:nvPr/>
        </p:nvSpPr>
        <p:spPr>
          <a:xfrm>
            <a:off x="4981300" y="2074850"/>
            <a:ext cx="376800" cy="3156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6" name="Google Shape;3866;p95"/>
          <p:cNvSpPr/>
          <p:nvPr/>
        </p:nvSpPr>
        <p:spPr>
          <a:xfrm>
            <a:off x="4981300" y="2515575"/>
            <a:ext cx="376800" cy="31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7" name="Google Shape;3867;p95"/>
          <p:cNvSpPr txBox="1"/>
          <p:nvPr/>
        </p:nvSpPr>
        <p:spPr>
          <a:xfrm>
            <a:off x="5358100" y="1576825"/>
            <a:ext cx="3431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La redundancia es para los débiles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68" name="Google Shape;3868;p95"/>
          <p:cNvSpPr txBox="1"/>
          <p:nvPr/>
        </p:nvSpPr>
        <p:spPr>
          <a:xfrm>
            <a:off x="5403975" y="2017550"/>
            <a:ext cx="3431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Existe una estrategia intermedia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69" name="Google Shape;3869;p95"/>
          <p:cNvSpPr txBox="1"/>
          <p:nvPr/>
        </p:nvSpPr>
        <p:spPr>
          <a:xfrm>
            <a:off x="5261050" y="2452675"/>
            <a:ext cx="3802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Redundamentalistas fundamentalistas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9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Scrubbing</a:t>
            </a:r>
            <a:endParaRPr/>
          </a:p>
        </p:txBody>
      </p:sp>
      <p:sp>
        <p:nvSpPr>
          <p:cNvPr id="3875" name="Google Shape;3875;p96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76" name="Google Shape;3876;p9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877" name="Google Shape;3877;p96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96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96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96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96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96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96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4" name="Google Shape;3884;p96"/>
          <p:cNvSpPr txBox="1"/>
          <p:nvPr>
            <p:ph idx="4294967295" type="body"/>
          </p:nvPr>
        </p:nvSpPr>
        <p:spPr>
          <a:xfrm>
            <a:off x="193800" y="1690988"/>
            <a:ext cx="8756400" cy="27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Si un SEU ocurre en una LUT redundada, su efecto se mantiene hasta el </a:t>
            </a:r>
            <a:r>
              <a:rPr lang="en">
                <a:solidFill>
                  <a:srgbClr val="FF9800"/>
                </a:solidFill>
              </a:rPr>
              <a:t>próximo ciclo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La constante reconfiguración </a:t>
            </a:r>
            <a:r>
              <a:rPr lang="en">
                <a:solidFill>
                  <a:srgbClr val="FF9800"/>
                </a:solidFill>
              </a:rPr>
              <a:t>evita la acumulación</a:t>
            </a:r>
            <a:r>
              <a:rPr lang="en"/>
              <a:t> de SEUs.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 esta continua carga de datos se denomina </a:t>
            </a:r>
            <a:r>
              <a:rPr i="1" lang="en">
                <a:solidFill>
                  <a:srgbClr val="FF9800"/>
                </a:solidFill>
              </a:rPr>
              <a:t>scrubbing</a:t>
            </a:r>
            <a:r>
              <a:rPr i="1" lang="en"/>
              <a:t> </a:t>
            </a:r>
            <a:r>
              <a:rPr lang="en"/>
              <a:t>(Depuración).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85" name="Google Shape;3885;p96"/>
          <p:cNvSpPr txBox="1"/>
          <p:nvPr/>
        </p:nvSpPr>
        <p:spPr>
          <a:xfrm>
            <a:off x="771525" y="4695300"/>
            <a:ext cx="6084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 the Optimal Design of Triple Modular Redundancy Logic for SRAM-based FPGAs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3886" name="Google Shape;3886;p96"/>
          <p:cNvGrpSpPr/>
          <p:nvPr/>
        </p:nvGrpSpPr>
        <p:grpSpPr>
          <a:xfrm>
            <a:off x="456942" y="4745560"/>
            <a:ext cx="314590" cy="269367"/>
            <a:chOff x="1934025" y="1001650"/>
            <a:chExt cx="415300" cy="355600"/>
          </a:xfrm>
        </p:grpSpPr>
        <p:sp>
          <p:nvSpPr>
            <p:cNvPr id="3887" name="Google Shape;3887;p96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96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96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96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4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Google Shape;3895;p9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los SEUs con el enfoque TMR</a:t>
            </a:r>
            <a:endParaRPr/>
          </a:p>
        </p:txBody>
      </p:sp>
      <p:sp>
        <p:nvSpPr>
          <p:cNvPr id="3896" name="Google Shape;3896;p97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97" name="Google Shape;3897;p9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898" name="Google Shape;3898;p97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97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97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97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97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97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97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905" name="Google Shape;3905;p97"/>
          <p:cNvGraphicFramePr/>
          <p:nvPr/>
        </p:nvGraphicFramePr>
        <p:xfrm>
          <a:off x="192525" y="14699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1132075"/>
                <a:gridCol w="2270175"/>
                <a:gridCol w="3806425"/>
                <a:gridCol w="1374825"/>
              </a:tblGrid>
              <a:tr h="32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Localización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Perturbación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Consecuencia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Corrección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68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LUT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Modificación en la lógica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Error en una parte redundada, sin error en TMR.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Scrubbing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31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Ruteo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Conexión/desconexión entre dos o </a:t>
                      </a: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más</a:t>
                      </a: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señales del diseño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Error en una parte redundada, sin error en TMR.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Error en </a:t>
                      </a: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más</a:t>
                      </a: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de un parte redundada, error en TMR.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Scrubbing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50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Lógica de conexiones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onexión/desconexión entre dos o más señales del mismo CLB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Error en una parte redundada, sin error en TMR.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Error en más de un parte redundada, error en TMR.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Scrubbing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31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Flip-Flops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Modificación en la lógica secuencial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Error en una parte redundada, sin error en TMR.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Modificar diseño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</a:tbl>
          </a:graphicData>
        </a:graphic>
      </p:graphicFrame>
      <p:sp>
        <p:nvSpPr>
          <p:cNvPr id="3906" name="Google Shape;3906;p97"/>
          <p:cNvSpPr txBox="1"/>
          <p:nvPr/>
        </p:nvSpPr>
        <p:spPr>
          <a:xfrm>
            <a:off x="2856400" y="4583400"/>
            <a:ext cx="2456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CLB : Complex Logic Blocks</a:t>
            </a:r>
            <a:endParaRPr/>
          </a:p>
        </p:txBody>
      </p:sp>
      <p:sp>
        <p:nvSpPr>
          <p:cNvPr id="3907" name="Google Shape;3907;p97"/>
          <p:cNvSpPr/>
          <p:nvPr/>
        </p:nvSpPr>
        <p:spPr>
          <a:xfrm>
            <a:off x="2733623" y="46629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2" name="Google Shape;3912;p98"/>
          <p:cNvCxnSpPr>
            <a:stCxn id="3913" idx="3"/>
            <a:endCxn id="3914" idx="2"/>
          </p:cNvCxnSpPr>
          <p:nvPr/>
        </p:nvCxnSpPr>
        <p:spPr>
          <a:xfrm flipH="1" rot="-5400000">
            <a:off x="1810850" y="2425250"/>
            <a:ext cx="992700" cy="1227000"/>
          </a:xfrm>
          <a:prstGeom prst="bentConnector4">
            <a:avLst>
              <a:gd fmla="val 100388" name="adj1"/>
              <a:gd fmla="val 5853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5" name="Google Shape;3915;p98"/>
          <p:cNvCxnSpPr>
            <a:stCxn id="3916" idx="3"/>
            <a:endCxn id="3914" idx="0"/>
          </p:cNvCxnSpPr>
          <p:nvPr/>
        </p:nvCxnSpPr>
        <p:spPr>
          <a:xfrm>
            <a:off x="3152150" y="25424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7" name="Google Shape;3917;p9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 FIR </a:t>
            </a:r>
            <a:endParaRPr/>
          </a:p>
        </p:txBody>
      </p:sp>
      <p:sp>
        <p:nvSpPr>
          <p:cNvPr id="3918" name="Google Shape;3918;p98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19" name="Google Shape;3919;p9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920" name="Google Shape;3920;p9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9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9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9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9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9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9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7" name="Google Shape;3927;p98"/>
          <p:cNvSpPr/>
          <p:nvPr/>
        </p:nvSpPr>
        <p:spPr>
          <a:xfrm>
            <a:off x="2226400" y="201330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13" name="Google Shape;3913;p98"/>
          <p:cNvSpPr/>
          <p:nvPr/>
        </p:nvSpPr>
        <p:spPr>
          <a:xfrm rot="10800000">
            <a:off x="148430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98"/>
          <p:cNvSpPr/>
          <p:nvPr/>
        </p:nvSpPr>
        <p:spPr>
          <a:xfrm>
            <a:off x="2920700" y="33010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16" name="Google Shape;3916;p98"/>
          <p:cNvSpPr/>
          <p:nvPr/>
        </p:nvSpPr>
        <p:spPr>
          <a:xfrm rot="10800000">
            <a:off x="294275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8" name="Google Shape;3928;p98"/>
          <p:cNvCxnSpPr>
            <a:endCxn id="3914" idx="2"/>
          </p:cNvCxnSpPr>
          <p:nvPr/>
        </p:nvCxnSpPr>
        <p:spPr>
          <a:xfrm flipH="1" rot="10800000">
            <a:off x="1697300" y="3535200"/>
            <a:ext cx="1223400" cy="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9" name="Google Shape;3929;p98"/>
          <p:cNvCxnSpPr>
            <a:stCxn id="3927" idx="3"/>
            <a:endCxn id="3916" idx="3"/>
          </p:cNvCxnSpPr>
          <p:nvPr/>
        </p:nvCxnSpPr>
        <p:spPr>
          <a:xfrm>
            <a:off x="2652400" y="219705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0" name="Google Shape;3930;p98"/>
          <p:cNvCxnSpPr>
            <a:endCxn id="3916" idx="3"/>
          </p:cNvCxnSpPr>
          <p:nvPr/>
        </p:nvCxnSpPr>
        <p:spPr>
          <a:xfrm flipH="1">
            <a:off x="3152150" y="2204300"/>
            <a:ext cx="7500" cy="3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1" name="Google Shape;3931;p98"/>
          <p:cNvCxnSpPr>
            <a:endCxn id="3927" idx="1"/>
          </p:cNvCxnSpPr>
          <p:nvPr/>
        </p:nvCxnSpPr>
        <p:spPr>
          <a:xfrm>
            <a:off x="1135900" y="2195850"/>
            <a:ext cx="10905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2" name="Google Shape;3932;p98"/>
          <p:cNvCxnSpPr>
            <a:endCxn id="3913" idx="3"/>
          </p:cNvCxnSpPr>
          <p:nvPr/>
        </p:nvCxnSpPr>
        <p:spPr>
          <a:xfrm flipH="1">
            <a:off x="1693700" y="2200700"/>
            <a:ext cx="8700" cy="34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3" name="Google Shape;3933;p98"/>
          <p:cNvSpPr/>
          <p:nvPr/>
        </p:nvSpPr>
        <p:spPr>
          <a:xfrm>
            <a:off x="3636100" y="201275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934" name="Google Shape;3934;p98"/>
          <p:cNvCxnSpPr>
            <a:stCxn id="3927" idx="3"/>
            <a:endCxn id="3933" idx="1"/>
          </p:cNvCxnSpPr>
          <p:nvPr/>
        </p:nvCxnSpPr>
        <p:spPr>
          <a:xfrm flipH="1" rot="10800000">
            <a:off x="2652400" y="2196450"/>
            <a:ext cx="983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5" name="Google Shape;3935;p98"/>
          <p:cNvCxnSpPr>
            <a:stCxn id="3914" idx="6"/>
            <a:endCxn id="3936" idx="2"/>
          </p:cNvCxnSpPr>
          <p:nvPr/>
        </p:nvCxnSpPr>
        <p:spPr>
          <a:xfrm>
            <a:off x="3383600" y="3535200"/>
            <a:ext cx="94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7" name="Google Shape;3937;p98"/>
          <p:cNvCxnSpPr>
            <a:stCxn id="3938" idx="3"/>
            <a:endCxn id="3936" idx="0"/>
          </p:cNvCxnSpPr>
          <p:nvPr/>
        </p:nvCxnSpPr>
        <p:spPr>
          <a:xfrm>
            <a:off x="4562000" y="25424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6" name="Google Shape;3936;p98"/>
          <p:cNvSpPr/>
          <p:nvPr/>
        </p:nvSpPr>
        <p:spPr>
          <a:xfrm>
            <a:off x="4330550" y="33010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38" name="Google Shape;3938;p98"/>
          <p:cNvSpPr/>
          <p:nvPr/>
        </p:nvSpPr>
        <p:spPr>
          <a:xfrm rot="10800000">
            <a:off x="435260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9" name="Google Shape;3939;p98"/>
          <p:cNvCxnSpPr>
            <a:endCxn id="3938" idx="3"/>
          </p:cNvCxnSpPr>
          <p:nvPr/>
        </p:nvCxnSpPr>
        <p:spPr>
          <a:xfrm>
            <a:off x="4062200" y="219710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0" name="Google Shape;3940;p98"/>
          <p:cNvCxnSpPr>
            <a:endCxn id="3938" idx="3"/>
          </p:cNvCxnSpPr>
          <p:nvPr/>
        </p:nvCxnSpPr>
        <p:spPr>
          <a:xfrm flipH="1">
            <a:off x="4562000" y="2204300"/>
            <a:ext cx="7500" cy="3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1" name="Google Shape;3941;p98"/>
          <p:cNvSpPr/>
          <p:nvPr/>
        </p:nvSpPr>
        <p:spPr>
          <a:xfrm>
            <a:off x="5472100" y="201275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942" name="Google Shape;3942;p98"/>
          <p:cNvCxnSpPr>
            <a:endCxn id="3941" idx="1"/>
          </p:cNvCxnSpPr>
          <p:nvPr/>
        </p:nvCxnSpPr>
        <p:spPr>
          <a:xfrm flipH="1" rot="10800000">
            <a:off x="4488400" y="2196500"/>
            <a:ext cx="983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943" name="Google Shape;3943;p98"/>
          <p:cNvCxnSpPr>
            <a:stCxn id="3936" idx="6"/>
            <a:endCxn id="3944" idx="2"/>
          </p:cNvCxnSpPr>
          <p:nvPr/>
        </p:nvCxnSpPr>
        <p:spPr>
          <a:xfrm flipH="1" rot="10800000">
            <a:off x="4793450" y="3534000"/>
            <a:ext cx="13734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945" name="Google Shape;3945;p98"/>
          <p:cNvCxnSpPr>
            <a:stCxn id="3946" idx="3"/>
            <a:endCxn id="3944" idx="0"/>
          </p:cNvCxnSpPr>
          <p:nvPr/>
        </p:nvCxnSpPr>
        <p:spPr>
          <a:xfrm>
            <a:off x="6398200" y="25412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4" name="Google Shape;3944;p98"/>
          <p:cNvSpPr/>
          <p:nvPr/>
        </p:nvSpPr>
        <p:spPr>
          <a:xfrm>
            <a:off x="6166750" y="32998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46" name="Google Shape;3946;p98"/>
          <p:cNvSpPr/>
          <p:nvPr/>
        </p:nvSpPr>
        <p:spPr>
          <a:xfrm rot="10800000">
            <a:off x="6188800" y="25412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47" name="Google Shape;3947;p98"/>
          <p:cNvCxnSpPr>
            <a:endCxn id="3946" idx="3"/>
          </p:cNvCxnSpPr>
          <p:nvPr/>
        </p:nvCxnSpPr>
        <p:spPr>
          <a:xfrm>
            <a:off x="5898400" y="219590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8" name="Google Shape;3948;p98"/>
          <p:cNvCxnSpPr/>
          <p:nvPr/>
        </p:nvCxnSpPr>
        <p:spPr>
          <a:xfrm>
            <a:off x="6629650" y="3534000"/>
            <a:ext cx="94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9" name="Google Shape;3949;p98"/>
          <p:cNvSpPr txBox="1"/>
          <p:nvPr/>
        </p:nvSpPr>
        <p:spPr>
          <a:xfrm>
            <a:off x="706800" y="198275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X[k]</a:t>
            </a:r>
            <a:endParaRPr/>
          </a:p>
        </p:txBody>
      </p:sp>
      <p:sp>
        <p:nvSpPr>
          <p:cNvPr id="3950" name="Google Shape;3950;p98"/>
          <p:cNvSpPr txBox="1"/>
          <p:nvPr/>
        </p:nvSpPr>
        <p:spPr>
          <a:xfrm>
            <a:off x="10214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h[0]</a:t>
            </a:r>
            <a:endParaRPr/>
          </a:p>
        </p:txBody>
      </p:sp>
      <p:sp>
        <p:nvSpPr>
          <p:cNvPr id="3951" name="Google Shape;3951;p98"/>
          <p:cNvSpPr txBox="1"/>
          <p:nvPr/>
        </p:nvSpPr>
        <p:spPr>
          <a:xfrm>
            <a:off x="25405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h[1]</a:t>
            </a:r>
            <a:endParaRPr/>
          </a:p>
        </p:txBody>
      </p:sp>
      <p:sp>
        <p:nvSpPr>
          <p:cNvPr id="3952" name="Google Shape;3952;p98"/>
          <p:cNvSpPr txBox="1"/>
          <p:nvPr/>
        </p:nvSpPr>
        <p:spPr>
          <a:xfrm>
            <a:off x="39192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h[2]</a:t>
            </a:r>
            <a:endParaRPr/>
          </a:p>
        </p:txBody>
      </p:sp>
      <p:sp>
        <p:nvSpPr>
          <p:cNvPr id="3953" name="Google Shape;3953;p98"/>
          <p:cNvSpPr txBox="1"/>
          <p:nvPr/>
        </p:nvSpPr>
        <p:spPr>
          <a:xfrm>
            <a:off x="5540275" y="2545400"/>
            <a:ext cx="68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h[p-1]</a:t>
            </a:r>
            <a:endParaRPr/>
          </a:p>
        </p:txBody>
      </p:sp>
      <p:sp>
        <p:nvSpPr>
          <p:cNvPr id="3954" name="Google Shape;3954;p98"/>
          <p:cNvSpPr txBox="1"/>
          <p:nvPr/>
        </p:nvSpPr>
        <p:spPr>
          <a:xfrm>
            <a:off x="7576700" y="332025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y[k]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9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injection experiments</a:t>
            </a:r>
            <a:endParaRPr/>
          </a:p>
        </p:txBody>
      </p:sp>
      <p:sp>
        <p:nvSpPr>
          <p:cNvPr id="3960" name="Google Shape;3960;p99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61" name="Google Shape;3961;p9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962" name="Google Shape;3962;p99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99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99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99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99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99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99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69" name="Google Shape;3969;p99"/>
          <p:cNvCxnSpPr>
            <a:stCxn id="3970" idx="3"/>
            <a:endCxn id="3971" idx="2"/>
          </p:cNvCxnSpPr>
          <p:nvPr/>
        </p:nvCxnSpPr>
        <p:spPr>
          <a:xfrm flipH="1" rot="-5400000">
            <a:off x="1810850" y="2425250"/>
            <a:ext cx="992700" cy="1227000"/>
          </a:xfrm>
          <a:prstGeom prst="bentConnector4">
            <a:avLst>
              <a:gd fmla="val 100662" name="adj1"/>
              <a:gd fmla="val 5853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2" name="Google Shape;3972;p99"/>
          <p:cNvCxnSpPr>
            <a:stCxn id="3973" idx="3"/>
            <a:endCxn id="3971" idx="0"/>
          </p:cNvCxnSpPr>
          <p:nvPr/>
        </p:nvCxnSpPr>
        <p:spPr>
          <a:xfrm>
            <a:off x="3152150" y="25424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4" name="Google Shape;3974;p99"/>
          <p:cNvSpPr/>
          <p:nvPr/>
        </p:nvSpPr>
        <p:spPr>
          <a:xfrm>
            <a:off x="2226400" y="201330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70" name="Google Shape;3970;p99"/>
          <p:cNvSpPr/>
          <p:nvPr/>
        </p:nvSpPr>
        <p:spPr>
          <a:xfrm rot="10800000">
            <a:off x="148430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1" name="Google Shape;3971;p99"/>
          <p:cNvSpPr/>
          <p:nvPr/>
        </p:nvSpPr>
        <p:spPr>
          <a:xfrm>
            <a:off x="2920700" y="33010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73" name="Google Shape;3973;p99"/>
          <p:cNvSpPr/>
          <p:nvPr/>
        </p:nvSpPr>
        <p:spPr>
          <a:xfrm rot="10800000">
            <a:off x="294275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75" name="Google Shape;3975;p99"/>
          <p:cNvCxnSpPr>
            <a:endCxn id="3971" idx="2"/>
          </p:cNvCxnSpPr>
          <p:nvPr/>
        </p:nvCxnSpPr>
        <p:spPr>
          <a:xfrm flipH="1" rot="10800000">
            <a:off x="1697300" y="3535200"/>
            <a:ext cx="1223400" cy="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6" name="Google Shape;3976;p99"/>
          <p:cNvCxnSpPr>
            <a:stCxn id="3974" idx="3"/>
            <a:endCxn id="3973" idx="3"/>
          </p:cNvCxnSpPr>
          <p:nvPr/>
        </p:nvCxnSpPr>
        <p:spPr>
          <a:xfrm>
            <a:off x="2652400" y="219705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7" name="Google Shape;3977;p99"/>
          <p:cNvCxnSpPr>
            <a:endCxn id="3973" idx="3"/>
          </p:cNvCxnSpPr>
          <p:nvPr/>
        </p:nvCxnSpPr>
        <p:spPr>
          <a:xfrm flipH="1">
            <a:off x="3152150" y="2204300"/>
            <a:ext cx="7500" cy="3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8" name="Google Shape;3978;p99"/>
          <p:cNvCxnSpPr>
            <a:endCxn id="3974" idx="1"/>
          </p:cNvCxnSpPr>
          <p:nvPr/>
        </p:nvCxnSpPr>
        <p:spPr>
          <a:xfrm>
            <a:off x="1135900" y="2195850"/>
            <a:ext cx="10905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9" name="Google Shape;3979;p99"/>
          <p:cNvCxnSpPr>
            <a:endCxn id="3970" idx="3"/>
          </p:cNvCxnSpPr>
          <p:nvPr/>
        </p:nvCxnSpPr>
        <p:spPr>
          <a:xfrm flipH="1">
            <a:off x="1693700" y="2200700"/>
            <a:ext cx="8700" cy="34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0" name="Google Shape;3980;p99"/>
          <p:cNvSpPr/>
          <p:nvPr/>
        </p:nvSpPr>
        <p:spPr>
          <a:xfrm>
            <a:off x="3636100" y="201275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981" name="Google Shape;3981;p99"/>
          <p:cNvCxnSpPr>
            <a:stCxn id="3974" idx="3"/>
            <a:endCxn id="3980" idx="1"/>
          </p:cNvCxnSpPr>
          <p:nvPr/>
        </p:nvCxnSpPr>
        <p:spPr>
          <a:xfrm flipH="1" rot="10800000">
            <a:off x="2652400" y="2196450"/>
            <a:ext cx="983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2" name="Google Shape;3982;p99"/>
          <p:cNvCxnSpPr>
            <a:stCxn id="3971" idx="6"/>
            <a:endCxn id="3983" idx="2"/>
          </p:cNvCxnSpPr>
          <p:nvPr/>
        </p:nvCxnSpPr>
        <p:spPr>
          <a:xfrm>
            <a:off x="3383600" y="3535200"/>
            <a:ext cx="94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4" name="Google Shape;3984;p99"/>
          <p:cNvCxnSpPr>
            <a:stCxn id="3985" idx="3"/>
            <a:endCxn id="3983" idx="0"/>
          </p:cNvCxnSpPr>
          <p:nvPr/>
        </p:nvCxnSpPr>
        <p:spPr>
          <a:xfrm>
            <a:off x="4562000" y="25424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3" name="Google Shape;3983;p99"/>
          <p:cNvSpPr/>
          <p:nvPr/>
        </p:nvSpPr>
        <p:spPr>
          <a:xfrm>
            <a:off x="4330550" y="33010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85" name="Google Shape;3985;p99"/>
          <p:cNvSpPr/>
          <p:nvPr/>
        </p:nvSpPr>
        <p:spPr>
          <a:xfrm rot="10800000">
            <a:off x="435260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6" name="Google Shape;3986;p99"/>
          <p:cNvCxnSpPr>
            <a:endCxn id="3985" idx="3"/>
          </p:cNvCxnSpPr>
          <p:nvPr/>
        </p:nvCxnSpPr>
        <p:spPr>
          <a:xfrm>
            <a:off x="4062200" y="219710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7" name="Google Shape;3987;p99"/>
          <p:cNvCxnSpPr>
            <a:endCxn id="3985" idx="3"/>
          </p:cNvCxnSpPr>
          <p:nvPr/>
        </p:nvCxnSpPr>
        <p:spPr>
          <a:xfrm flipH="1">
            <a:off x="4562000" y="2204300"/>
            <a:ext cx="7500" cy="3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8" name="Google Shape;3988;p99"/>
          <p:cNvSpPr/>
          <p:nvPr/>
        </p:nvSpPr>
        <p:spPr>
          <a:xfrm>
            <a:off x="5472100" y="201275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989" name="Google Shape;3989;p99"/>
          <p:cNvCxnSpPr>
            <a:endCxn id="3988" idx="1"/>
          </p:cNvCxnSpPr>
          <p:nvPr/>
        </p:nvCxnSpPr>
        <p:spPr>
          <a:xfrm flipH="1" rot="10800000">
            <a:off x="4488400" y="2196500"/>
            <a:ext cx="983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990" name="Google Shape;3990;p99"/>
          <p:cNvCxnSpPr>
            <a:stCxn id="3983" idx="6"/>
            <a:endCxn id="3991" idx="2"/>
          </p:cNvCxnSpPr>
          <p:nvPr/>
        </p:nvCxnSpPr>
        <p:spPr>
          <a:xfrm flipH="1" rot="10800000">
            <a:off x="4793450" y="3534000"/>
            <a:ext cx="13734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992" name="Google Shape;3992;p99"/>
          <p:cNvCxnSpPr>
            <a:stCxn id="3993" idx="3"/>
            <a:endCxn id="3991" idx="0"/>
          </p:cNvCxnSpPr>
          <p:nvPr/>
        </p:nvCxnSpPr>
        <p:spPr>
          <a:xfrm>
            <a:off x="6398200" y="25412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1" name="Google Shape;3991;p99"/>
          <p:cNvSpPr/>
          <p:nvPr/>
        </p:nvSpPr>
        <p:spPr>
          <a:xfrm>
            <a:off x="6166750" y="32998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93" name="Google Shape;3993;p99"/>
          <p:cNvSpPr/>
          <p:nvPr/>
        </p:nvSpPr>
        <p:spPr>
          <a:xfrm rot="10800000">
            <a:off x="6188800" y="25412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4" name="Google Shape;3994;p99"/>
          <p:cNvCxnSpPr>
            <a:endCxn id="3993" idx="3"/>
          </p:cNvCxnSpPr>
          <p:nvPr/>
        </p:nvCxnSpPr>
        <p:spPr>
          <a:xfrm>
            <a:off x="5898400" y="219590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5" name="Google Shape;3995;p99"/>
          <p:cNvCxnSpPr/>
          <p:nvPr/>
        </p:nvCxnSpPr>
        <p:spPr>
          <a:xfrm>
            <a:off x="6629650" y="3534000"/>
            <a:ext cx="94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6" name="Google Shape;3996;p99"/>
          <p:cNvSpPr txBox="1"/>
          <p:nvPr/>
        </p:nvSpPr>
        <p:spPr>
          <a:xfrm>
            <a:off x="706800" y="198275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X[k]</a:t>
            </a:r>
            <a:endParaRPr/>
          </a:p>
        </p:txBody>
      </p:sp>
      <p:sp>
        <p:nvSpPr>
          <p:cNvPr id="3997" name="Google Shape;3997;p99"/>
          <p:cNvSpPr txBox="1"/>
          <p:nvPr/>
        </p:nvSpPr>
        <p:spPr>
          <a:xfrm>
            <a:off x="10214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h[0]</a:t>
            </a:r>
            <a:endParaRPr/>
          </a:p>
        </p:txBody>
      </p:sp>
      <p:sp>
        <p:nvSpPr>
          <p:cNvPr id="3998" name="Google Shape;3998;p99"/>
          <p:cNvSpPr txBox="1"/>
          <p:nvPr/>
        </p:nvSpPr>
        <p:spPr>
          <a:xfrm>
            <a:off x="25405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h[1]</a:t>
            </a:r>
            <a:endParaRPr/>
          </a:p>
        </p:txBody>
      </p:sp>
      <p:sp>
        <p:nvSpPr>
          <p:cNvPr id="3999" name="Google Shape;3999;p99"/>
          <p:cNvSpPr txBox="1"/>
          <p:nvPr/>
        </p:nvSpPr>
        <p:spPr>
          <a:xfrm>
            <a:off x="39192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h[2]</a:t>
            </a:r>
            <a:endParaRPr/>
          </a:p>
        </p:txBody>
      </p:sp>
      <p:sp>
        <p:nvSpPr>
          <p:cNvPr id="4000" name="Google Shape;4000;p99"/>
          <p:cNvSpPr txBox="1"/>
          <p:nvPr/>
        </p:nvSpPr>
        <p:spPr>
          <a:xfrm>
            <a:off x="5540275" y="2545400"/>
            <a:ext cx="68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h[p-1]</a:t>
            </a:r>
            <a:endParaRPr/>
          </a:p>
        </p:txBody>
      </p:sp>
      <p:sp>
        <p:nvSpPr>
          <p:cNvPr id="4001" name="Google Shape;4001;p99"/>
          <p:cNvSpPr txBox="1"/>
          <p:nvPr/>
        </p:nvSpPr>
        <p:spPr>
          <a:xfrm>
            <a:off x="7576700" y="332025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y[k]</a:t>
            </a:r>
            <a:endParaRPr/>
          </a:p>
        </p:txBody>
      </p:sp>
      <p:sp>
        <p:nvSpPr>
          <p:cNvPr id="4002" name="Google Shape;4002;p99"/>
          <p:cNvSpPr/>
          <p:nvPr/>
        </p:nvSpPr>
        <p:spPr>
          <a:xfrm rot="-2538026">
            <a:off x="2413293" y="4024318"/>
            <a:ext cx="648571" cy="2185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3" name="Google Shape;4003;p99"/>
          <p:cNvSpPr/>
          <p:nvPr/>
        </p:nvSpPr>
        <p:spPr>
          <a:xfrm rot="8839899">
            <a:off x="6674567" y="2462519"/>
            <a:ext cx="648603" cy="218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4" name="Google Shape;4004;p99"/>
          <p:cNvSpPr/>
          <p:nvPr/>
        </p:nvSpPr>
        <p:spPr>
          <a:xfrm rot="8839899">
            <a:off x="5905742" y="1637069"/>
            <a:ext cx="648603" cy="218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99"/>
          <p:cNvSpPr txBox="1"/>
          <p:nvPr/>
        </p:nvSpPr>
        <p:spPr>
          <a:xfrm>
            <a:off x="1169700" y="4359525"/>
            <a:ext cx="2045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Inyecto error</a:t>
            </a:r>
            <a:endParaRPr/>
          </a:p>
        </p:txBody>
      </p:sp>
      <p:sp>
        <p:nvSpPr>
          <p:cNvPr id="4006" name="Google Shape;4006;p99"/>
          <p:cNvSpPr txBox="1"/>
          <p:nvPr/>
        </p:nvSpPr>
        <p:spPr>
          <a:xfrm>
            <a:off x="5898400" y="1212725"/>
            <a:ext cx="144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Inyecto error</a:t>
            </a:r>
            <a:endParaRPr/>
          </a:p>
        </p:txBody>
      </p:sp>
      <p:sp>
        <p:nvSpPr>
          <p:cNvPr id="4007" name="Google Shape;4007;p99"/>
          <p:cNvSpPr txBox="1"/>
          <p:nvPr/>
        </p:nvSpPr>
        <p:spPr>
          <a:xfrm>
            <a:off x="6442275" y="2038650"/>
            <a:ext cx="2045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Inyecto error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8" name="Google Shape;358;p19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6584649" y="22647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894249" y="22647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3" name="Google Shape;363;p19"/>
          <p:cNvSpPr/>
          <p:nvPr/>
        </p:nvSpPr>
        <p:spPr>
          <a:xfrm rot="-2700000">
            <a:off x="3037885" y="189664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4" name="Google Shape;364;p19"/>
          <p:cNvSpPr/>
          <p:nvPr/>
        </p:nvSpPr>
        <p:spPr>
          <a:xfrm rot="-2700000">
            <a:off x="1832748" y="26177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5" name="Google Shape;365;p19"/>
          <p:cNvSpPr/>
          <p:nvPr/>
        </p:nvSpPr>
        <p:spPr>
          <a:xfrm>
            <a:off x="4322600" y="22647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6" name="Google Shape;366;p19"/>
          <p:cNvSpPr/>
          <p:nvPr/>
        </p:nvSpPr>
        <p:spPr>
          <a:xfrm>
            <a:off x="5203849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36321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29415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22511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0" name="Google Shape;370;p1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ferroviario típico</a:t>
            </a:r>
            <a:endParaRPr/>
          </a:p>
        </p:txBody>
      </p:sp>
      <p:sp>
        <p:nvSpPr>
          <p:cNvPr id="371" name="Google Shape;371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1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9"/>
          <p:cNvSpPr txBox="1"/>
          <p:nvPr>
            <p:ph idx="1" type="body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" name="Google Shape;374;p19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5" name="Google Shape;375;p19"/>
          <p:cNvSpPr/>
          <p:nvPr/>
        </p:nvSpPr>
        <p:spPr>
          <a:xfrm rot="-2700000">
            <a:off x="568835" y="33462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" name="Google Shape;380;p19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90" name="Google Shape;3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33" y="341232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9"/>
          <p:cNvSpPr/>
          <p:nvPr/>
        </p:nvSpPr>
        <p:spPr>
          <a:xfrm>
            <a:off x="1472009" y="3201375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9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7517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0" name="Google Shape;400;p19"/>
          <p:cNvSpPr/>
          <p:nvPr/>
        </p:nvSpPr>
        <p:spPr>
          <a:xfrm>
            <a:off x="3388988" y="321442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3388988" y="390262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2" name="Google Shape;402;p19"/>
          <p:cNvSpPr/>
          <p:nvPr/>
        </p:nvSpPr>
        <p:spPr>
          <a:xfrm>
            <a:off x="3388988" y="251087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3" name="Google Shape;403;p19"/>
          <p:cNvSpPr/>
          <p:nvPr/>
        </p:nvSpPr>
        <p:spPr>
          <a:xfrm>
            <a:off x="5527788" y="15390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4" name="Google Shape;404;p19"/>
          <p:cNvSpPr/>
          <p:nvPr/>
        </p:nvSpPr>
        <p:spPr>
          <a:xfrm>
            <a:off x="6408972" y="15390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48374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41468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7" name="Google Shape;407;p19"/>
          <p:cNvSpPr/>
          <p:nvPr/>
        </p:nvSpPr>
        <p:spPr>
          <a:xfrm>
            <a:off x="34564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8" name="Google Shape;408;p19"/>
          <p:cNvSpPr/>
          <p:nvPr/>
        </p:nvSpPr>
        <p:spPr>
          <a:xfrm>
            <a:off x="6936650" y="1280175"/>
            <a:ext cx="1726800" cy="1291200"/>
          </a:xfrm>
          <a:prstGeom prst="rect">
            <a:avLst/>
          </a:prstGeom>
          <a:solidFill>
            <a:srgbClr val="D5A6BD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Taller ferroviario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9" name="Google Shape;4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78925" y="1355624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9"/>
          <p:cNvSpPr/>
          <p:nvPr/>
        </p:nvSpPr>
        <p:spPr>
          <a:xfrm rot="10800000">
            <a:off x="5528050" y="1170900"/>
            <a:ext cx="13569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233" y="20974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9"/>
          <p:cNvSpPr/>
          <p:nvPr/>
        </p:nvSpPr>
        <p:spPr>
          <a:xfrm>
            <a:off x="5635023" y="1886525"/>
            <a:ext cx="13116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9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15" name="Google Shape;4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9054" y="34737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9"/>
          <p:cNvSpPr/>
          <p:nvPr/>
        </p:nvSpPr>
        <p:spPr>
          <a:xfrm flipH="1">
            <a:off x="7429233" y="3262750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10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 FIR con TMR (poco)</a:t>
            </a:r>
            <a:endParaRPr/>
          </a:p>
        </p:txBody>
      </p:sp>
      <p:sp>
        <p:nvSpPr>
          <p:cNvPr id="4013" name="Google Shape;4013;p100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14" name="Google Shape;4014;p10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015" name="Google Shape;4015;p10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0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0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0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0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0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0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22" name="Google Shape;4022;p100"/>
          <p:cNvCxnSpPr>
            <a:stCxn id="4023" idx="3"/>
            <a:endCxn id="4024" idx="2"/>
          </p:cNvCxnSpPr>
          <p:nvPr/>
        </p:nvCxnSpPr>
        <p:spPr>
          <a:xfrm flipH="1" rot="-5400000">
            <a:off x="1810850" y="2425250"/>
            <a:ext cx="992700" cy="1227000"/>
          </a:xfrm>
          <a:prstGeom prst="bentConnector4">
            <a:avLst>
              <a:gd fmla="val 100662" name="adj1"/>
              <a:gd fmla="val 5853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5" name="Google Shape;4025;p100"/>
          <p:cNvCxnSpPr>
            <a:stCxn id="4026" idx="3"/>
            <a:endCxn id="4024" idx="0"/>
          </p:cNvCxnSpPr>
          <p:nvPr/>
        </p:nvCxnSpPr>
        <p:spPr>
          <a:xfrm>
            <a:off x="3152150" y="25424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7" name="Google Shape;4027;p100"/>
          <p:cNvSpPr/>
          <p:nvPr/>
        </p:nvSpPr>
        <p:spPr>
          <a:xfrm>
            <a:off x="2226400" y="201330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23" name="Google Shape;4023;p100"/>
          <p:cNvSpPr/>
          <p:nvPr/>
        </p:nvSpPr>
        <p:spPr>
          <a:xfrm rot="10800000">
            <a:off x="148430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p100"/>
          <p:cNvSpPr/>
          <p:nvPr/>
        </p:nvSpPr>
        <p:spPr>
          <a:xfrm>
            <a:off x="2920700" y="33010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26" name="Google Shape;4026;p100"/>
          <p:cNvSpPr/>
          <p:nvPr/>
        </p:nvSpPr>
        <p:spPr>
          <a:xfrm rot="10800000">
            <a:off x="294275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8" name="Google Shape;4028;p100"/>
          <p:cNvCxnSpPr>
            <a:endCxn id="4024" idx="2"/>
          </p:cNvCxnSpPr>
          <p:nvPr/>
        </p:nvCxnSpPr>
        <p:spPr>
          <a:xfrm flipH="1" rot="10800000">
            <a:off x="1697300" y="3535200"/>
            <a:ext cx="1223400" cy="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9" name="Google Shape;4029;p100"/>
          <p:cNvCxnSpPr>
            <a:stCxn id="4027" idx="3"/>
            <a:endCxn id="4026" idx="3"/>
          </p:cNvCxnSpPr>
          <p:nvPr/>
        </p:nvCxnSpPr>
        <p:spPr>
          <a:xfrm>
            <a:off x="2652400" y="219705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0" name="Google Shape;4030;p100"/>
          <p:cNvCxnSpPr>
            <a:endCxn id="4026" idx="3"/>
          </p:cNvCxnSpPr>
          <p:nvPr/>
        </p:nvCxnSpPr>
        <p:spPr>
          <a:xfrm flipH="1">
            <a:off x="3152150" y="2204300"/>
            <a:ext cx="7500" cy="3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1" name="Google Shape;4031;p100"/>
          <p:cNvCxnSpPr>
            <a:endCxn id="4027" idx="1"/>
          </p:cNvCxnSpPr>
          <p:nvPr/>
        </p:nvCxnSpPr>
        <p:spPr>
          <a:xfrm>
            <a:off x="1135900" y="2195850"/>
            <a:ext cx="10905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2" name="Google Shape;4032;p100"/>
          <p:cNvCxnSpPr>
            <a:endCxn id="4023" idx="3"/>
          </p:cNvCxnSpPr>
          <p:nvPr/>
        </p:nvCxnSpPr>
        <p:spPr>
          <a:xfrm flipH="1">
            <a:off x="1693700" y="2200700"/>
            <a:ext cx="8700" cy="34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3" name="Google Shape;4033;p100"/>
          <p:cNvSpPr/>
          <p:nvPr/>
        </p:nvSpPr>
        <p:spPr>
          <a:xfrm>
            <a:off x="3636100" y="201275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034" name="Google Shape;4034;p100"/>
          <p:cNvCxnSpPr>
            <a:stCxn id="4027" idx="3"/>
            <a:endCxn id="4033" idx="1"/>
          </p:cNvCxnSpPr>
          <p:nvPr/>
        </p:nvCxnSpPr>
        <p:spPr>
          <a:xfrm flipH="1" rot="10800000">
            <a:off x="2652400" y="2196450"/>
            <a:ext cx="983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5" name="Google Shape;4035;p100"/>
          <p:cNvCxnSpPr>
            <a:stCxn id="4024" idx="6"/>
            <a:endCxn id="4036" idx="2"/>
          </p:cNvCxnSpPr>
          <p:nvPr/>
        </p:nvCxnSpPr>
        <p:spPr>
          <a:xfrm>
            <a:off x="3383600" y="3535200"/>
            <a:ext cx="94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7" name="Google Shape;4037;p100"/>
          <p:cNvCxnSpPr>
            <a:stCxn id="4038" idx="3"/>
            <a:endCxn id="4036" idx="0"/>
          </p:cNvCxnSpPr>
          <p:nvPr/>
        </p:nvCxnSpPr>
        <p:spPr>
          <a:xfrm>
            <a:off x="4562000" y="25424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6" name="Google Shape;4036;p100"/>
          <p:cNvSpPr/>
          <p:nvPr/>
        </p:nvSpPr>
        <p:spPr>
          <a:xfrm>
            <a:off x="4330550" y="33010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38" name="Google Shape;4038;p100"/>
          <p:cNvSpPr/>
          <p:nvPr/>
        </p:nvSpPr>
        <p:spPr>
          <a:xfrm rot="10800000">
            <a:off x="435260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9" name="Google Shape;4039;p100"/>
          <p:cNvCxnSpPr>
            <a:endCxn id="4038" idx="3"/>
          </p:cNvCxnSpPr>
          <p:nvPr/>
        </p:nvCxnSpPr>
        <p:spPr>
          <a:xfrm>
            <a:off x="4062200" y="219710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0" name="Google Shape;4040;p100"/>
          <p:cNvCxnSpPr>
            <a:endCxn id="4038" idx="3"/>
          </p:cNvCxnSpPr>
          <p:nvPr/>
        </p:nvCxnSpPr>
        <p:spPr>
          <a:xfrm flipH="1">
            <a:off x="4562000" y="2204300"/>
            <a:ext cx="7500" cy="3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1" name="Google Shape;4041;p100"/>
          <p:cNvSpPr/>
          <p:nvPr/>
        </p:nvSpPr>
        <p:spPr>
          <a:xfrm>
            <a:off x="5472100" y="201275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042" name="Google Shape;4042;p100"/>
          <p:cNvCxnSpPr>
            <a:endCxn id="4041" idx="1"/>
          </p:cNvCxnSpPr>
          <p:nvPr/>
        </p:nvCxnSpPr>
        <p:spPr>
          <a:xfrm flipH="1" rot="10800000">
            <a:off x="4488400" y="2196500"/>
            <a:ext cx="983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043" name="Google Shape;4043;p100"/>
          <p:cNvCxnSpPr>
            <a:stCxn id="4036" idx="6"/>
            <a:endCxn id="4044" idx="2"/>
          </p:cNvCxnSpPr>
          <p:nvPr/>
        </p:nvCxnSpPr>
        <p:spPr>
          <a:xfrm flipH="1" rot="10800000">
            <a:off x="4793450" y="3534000"/>
            <a:ext cx="13734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045" name="Google Shape;4045;p100"/>
          <p:cNvCxnSpPr>
            <a:stCxn id="4046" idx="3"/>
            <a:endCxn id="4044" idx="0"/>
          </p:cNvCxnSpPr>
          <p:nvPr/>
        </p:nvCxnSpPr>
        <p:spPr>
          <a:xfrm>
            <a:off x="6398200" y="25412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4" name="Google Shape;4044;p100"/>
          <p:cNvSpPr/>
          <p:nvPr/>
        </p:nvSpPr>
        <p:spPr>
          <a:xfrm>
            <a:off x="6166750" y="32998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46" name="Google Shape;4046;p100"/>
          <p:cNvSpPr/>
          <p:nvPr/>
        </p:nvSpPr>
        <p:spPr>
          <a:xfrm rot="10800000">
            <a:off x="6188800" y="25412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7" name="Google Shape;4047;p100"/>
          <p:cNvCxnSpPr>
            <a:endCxn id="4046" idx="3"/>
          </p:cNvCxnSpPr>
          <p:nvPr/>
        </p:nvCxnSpPr>
        <p:spPr>
          <a:xfrm>
            <a:off x="5898400" y="219590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8" name="Google Shape;4048;p100"/>
          <p:cNvCxnSpPr/>
          <p:nvPr/>
        </p:nvCxnSpPr>
        <p:spPr>
          <a:xfrm>
            <a:off x="6629650" y="3534000"/>
            <a:ext cx="94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9" name="Google Shape;4049;p100"/>
          <p:cNvSpPr txBox="1"/>
          <p:nvPr/>
        </p:nvSpPr>
        <p:spPr>
          <a:xfrm>
            <a:off x="706800" y="198275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X[k]</a:t>
            </a:r>
            <a:endParaRPr/>
          </a:p>
        </p:txBody>
      </p:sp>
      <p:sp>
        <p:nvSpPr>
          <p:cNvPr id="4050" name="Google Shape;4050;p100"/>
          <p:cNvSpPr txBox="1"/>
          <p:nvPr/>
        </p:nvSpPr>
        <p:spPr>
          <a:xfrm>
            <a:off x="10214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h[0]</a:t>
            </a:r>
            <a:endParaRPr/>
          </a:p>
        </p:txBody>
      </p:sp>
      <p:sp>
        <p:nvSpPr>
          <p:cNvPr id="4051" name="Google Shape;4051;p100"/>
          <p:cNvSpPr txBox="1"/>
          <p:nvPr/>
        </p:nvSpPr>
        <p:spPr>
          <a:xfrm>
            <a:off x="25405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h[1]</a:t>
            </a:r>
            <a:endParaRPr/>
          </a:p>
        </p:txBody>
      </p:sp>
      <p:sp>
        <p:nvSpPr>
          <p:cNvPr id="4052" name="Google Shape;4052;p100"/>
          <p:cNvSpPr txBox="1"/>
          <p:nvPr/>
        </p:nvSpPr>
        <p:spPr>
          <a:xfrm>
            <a:off x="39192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h[2]</a:t>
            </a:r>
            <a:endParaRPr/>
          </a:p>
        </p:txBody>
      </p:sp>
      <p:sp>
        <p:nvSpPr>
          <p:cNvPr id="4053" name="Google Shape;4053;p100"/>
          <p:cNvSpPr txBox="1"/>
          <p:nvPr/>
        </p:nvSpPr>
        <p:spPr>
          <a:xfrm>
            <a:off x="5540275" y="2545400"/>
            <a:ext cx="68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h[p-1]</a:t>
            </a:r>
            <a:endParaRPr/>
          </a:p>
        </p:txBody>
      </p:sp>
      <p:sp>
        <p:nvSpPr>
          <p:cNvPr id="4054" name="Google Shape;4054;p100"/>
          <p:cNvSpPr txBox="1"/>
          <p:nvPr/>
        </p:nvSpPr>
        <p:spPr>
          <a:xfrm>
            <a:off x="7576700" y="332025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y[k]</a:t>
            </a:r>
            <a:endParaRPr/>
          </a:p>
        </p:txBody>
      </p:sp>
      <p:sp>
        <p:nvSpPr>
          <p:cNvPr id="4055" name="Google Shape;4055;p100"/>
          <p:cNvSpPr/>
          <p:nvPr/>
        </p:nvSpPr>
        <p:spPr>
          <a:xfrm>
            <a:off x="6759097" y="3282004"/>
            <a:ext cx="539400" cy="5040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10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 FIR con TMR (medio)</a:t>
            </a:r>
            <a:endParaRPr/>
          </a:p>
        </p:txBody>
      </p:sp>
      <p:sp>
        <p:nvSpPr>
          <p:cNvPr id="4061" name="Google Shape;4061;p101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62" name="Google Shape;4062;p101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063" name="Google Shape;4063;p10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0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0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0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0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0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0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70" name="Google Shape;4070;p101"/>
          <p:cNvCxnSpPr>
            <a:stCxn id="4071" idx="3"/>
            <a:endCxn id="4072" idx="2"/>
          </p:cNvCxnSpPr>
          <p:nvPr/>
        </p:nvCxnSpPr>
        <p:spPr>
          <a:xfrm flipH="1" rot="-5400000">
            <a:off x="1810850" y="2425250"/>
            <a:ext cx="992700" cy="1227000"/>
          </a:xfrm>
          <a:prstGeom prst="bentConnector4">
            <a:avLst>
              <a:gd fmla="val 100662" name="adj1"/>
              <a:gd fmla="val 5853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3" name="Google Shape;4073;p101"/>
          <p:cNvCxnSpPr>
            <a:stCxn id="4074" idx="3"/>
            <a:endCxn id="4072" idx="0"/>
          </p:cNvCxnSpPr>
          <p:nvPr/>
        </p:nvCxnSpPr>
        <p:spPr>
          <a:xfrm>
            <a:off x="3152150" y="25424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5" name="Google Shape;4075;p101"/>
          <p:cNvSpPr/>
          <p:nvPr/>
        </p:nvSpPr>
        <p:spPr>
          <a:xfrm>
            <a:off x="2226400" y="201330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71" name="Google Shape;4071;p101"/>
          <p:cNvSpPr/>
          <p:nvPr/>
        </p:nvSpPr>
        <p:spPr>
          <a:xfrm rot="10800000">
            <a:off x="148430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101"/>
          <p:cNvSpPr/>
          <p:nvPr/>
        </p:nvSpPr>
        <p:spPr>
          <a:xfrm>
            <a:off x="2920700" y="33010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74" name="Google Shape;4074;p101"/>
          <p:cNvSpPr/>
          <p:nvPr/>
        </p:nvSpPr>
        <p:spPr>
          <a:xfrm rot="10800000">
            <a:off x="294275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6" name="Google Shape;4076;p101"/>
          <p:cNvCxnSpPr>
            <a:endCxn id="4072" idx="2"/>
          </p:cNvCxnSpPr>
          <p:nvPr/>
        </p:nvCxnSpPr>
        <p:spPr>
          <a:xfrm flipH="1" rot="10800000">
            <a:off x="1697300" y="3535200"/>
            <a:ext cx="1223400" cy="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7" name="Google Shape;4077;p101"/>
          <p:cNvCxnSpPr>
            <a:stCxn id="4075" idx="3"/>
            <a:endCxn id="4074" idx="3"/>
          </p:cNvCxnSpPr>
          <p:nvPr/>
        </p:nvCxnSpPr>
        <p:spPr>
          <a:xfrm>
            <a:off x="2652400" y="219705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8" name="Google Shape;4078;p101"/>
          <p:cNvCxnSpPr>
            <a:endCxn id="4074" idx="3"/>
          </p:cNvCxnSpPr>
          <p:nvPr/>
        </p:nvCxnSpPr>
        <p:spPr>
          <a:xfrm flipH="1">
            <a:off x="3152150" y="2204300"/>
            <a:ext cx="7500" cy="3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9" name="Google Shape;4079;p101"/>
          <p:cNvCxnSpPr>
            <a:endCxn id="4075" idx="1"/>
          </p:cNvCxnSpPr>
          <p:nvPr/>
        </p:nvCxnSpPr>
        <p:spPr>
          <a:xfrm>
            <a:off x="1135900" y="2195850"/>
            <a:ext cx="10905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0" name="Google Shape;4080;p101"/>
          <p:cNvCxnSpPr>
            <a:endCxn id="4071" idx="3"/>
          </p:cNvCxnSpPr>
          <p:nvPr/>
        </p:nvCxnSpPr>
        <p:spPr>
          <a:xfrm flipH="1">
            <a:off x="1693700" y="2200700"/>
            <a:ext cx="8700" cy="34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1" name="Google Shape;4081;p101"/>
          <p:cNvSpPr/>
          <p:nvPr/>
        </p:nvSpPr>
        <p:spPr>
          <a:xfrm>
            <a:off x="3636100" y="201275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082" name="Google Shape;4082;p101"/>
          <p:cNvCxnSpPr>
            <a:stCxn id="4075" idx="3"/>
            <a:endCxn id="4081" idx="1"/>
          </p:cNvCxnSpPr>
          <p:nvPr/>
        </p:nvCxnSpPr>
        <p:spPr>
          <a:xfrm flipH="1" rot="10800000">
            <a:off x="2652400" y="2196450"/>
            <a:ext cx="983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3" name="Google Shape;4083;p101"/>
          <p:cNvCxnSpPr>
            <a:stCxn id="4072" idx="6"/>
            <a:endCxn id="4084" idx="2"/>
          </p:cNvCxnSpPr>
          <p:nvPr/>
        </p:nvCxnSpPr>
        <p:spPr>
          <a:xfrm>
            <a:off x="3383600" y="3535200"/>
            <a:ext cx="94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5" name="Google Shape;4085;p101"/>
          <p:cNvCxnSpPr>
            <a:stCxn id="4086" idx="3"/>
            <a:endCxn id="4084" idx="0"/>
          </p:cNvCxnSpPr>
          <p:nvPr/>
        </p:nvCxnSpPr>
        <p:spPr>
          <a:xfrm>
            <a:off x="4562000" y="25424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4" name="Google Shape;4084;p101"/>
          <p:cNvSpPr/>
          <p:nvPr/>
        </p:nvSpPr>
        <p:spPr>
          <a:xfrm>
            <a:off x="4330550" y="33010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86" name="Google Shape;4086;p101"/>
          <p:cNvSpPr/>
          <p:nvPr/>
        </p:nvSpPr>
        <p:spPr>
          <a:xfrm rot="10800000">
            <a:off x="435260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7" name="Google Shape;4087;p101"/>
          <p:cNvCxnSpPr>
            <a:endCxn id="4086" idx="3"/>
          </p:cNvCxnSpPr>
          <p:nvPr/>
        </p:nvCxnSpPr>
        <p:spPr>
          <a:xfrm>
            <a:off x="4062200" y="219710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8" name="Google Shape;4088;p101"/>
          <p:cNvCxnSpPr>
            <a:endCxn id="4086" idx="3"/>
          </p:cNvCxnSpPr>
          <p:nvPr/>
        </p:nvCxnSpPr>
        <p:spPr>
          <a:xfrm flipH="1">
            <a:off x="4562000" y="2204300"/>
            <a:ext cx="7500" cy="3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9" name="Google Shape;4089;p101"/>
          <p:cNvSpPr/>
          <p:nvPr/>
        </p:nvSpPr>
        <p:spPr>
          <a:xfrm>
            <a:off x="5472100" y="201275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090" name="Google Shape;4090;p101"/>
          <p:cNvCxnSpPr>
            <a:endCxn id="4089" idx="1"/>
          </p:cNvCxnSpPr>
          <p:nvPr/>
        </p:nvCxnSpPr>
        <p:spPr>
          <a:xfrm flipH="1" rot="10800000">
            <a:off x="4488400" y="2196500"/>
            <a:ext cx="983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091" name="Google Shape;4091;p101"/>
          <p:cNvCxnSpPr>
            <a:stCxn id="4084" idx="6"/>
            <a:endCxn id="4092" idx="2"/>
          </p:cNvCxnSpPr>
          <p:nvPr/>
        </p:nvCxnSpPr>
        <p:spPr>
          <a:xfrm flipH="1" rot="10800000">
            <a:off x="4793450" y="3534000"/>
            <a:ext cx="13734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093" name="Google Shape;4093;p101"/>
          <p:cNvCxnSpPr>
            <a:stCxn id="4094" idx="3"/>
            <a:endCxn id="4092" idx="0"/>
          </p:cNvCxnSpPr>
          <p:nvPr/>
        </p:nvCxnSpPr>
        <p:spPr>
          <a:xfrm>
            <a:off x="6398200" y="25412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2" name="Google Shape;4092;p101"/>
          <p:cNvSpPr/>
          <p:nvPr/>
        </p:nvSpPr>
        <p:spPr>
          <a:xfrm>
            <a:off x="6166750" y="32998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94" name="Google Shape;4094;p101"/>
          <p:cNvSpPr/>
          <p:nvPr/>
        </p:nvSpPr>
        <p:spPr>
          <a:xfrm rot="10800000">
            <a:off x="6188800" y="25412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5" name="Google Shape;4095;p101"/>
          <p:cNvCxnSpPr>
            <a:endCxn id="4094" idx="3"/>
          </p:cNvCxnSpPr>
          <p:nvPr/>
        </p:nvCxnSpPr>
        <p:spPr>
          <a:xfrm>
            <a:off x="5898400" y="219590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6" name="Google Shape;4096;p101"/>
          <p:cNvCxnSpPr/>
          <p:nvPr/>
        </p:nvCxnSpPr>
        <p:spPr>
          <a:xfrm>
            <a:off x="6629650" y="3534000"/>
            <a:ext cx="94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7" name="Google Shape;4097;p101"/>
          <p:cNvSpPr txBox="1"/>
          <p:nvPr/>
        </p:nvSpPr>
        <p:spPr>
          <a:xfrm>
            <a:off x="706800" y="198275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X[k]</a:t>
            </a:r>
            <a:endParaRPr/>
          </a:p>
        </p:txBody>
      </p:sp>
      <p:sp>
        <p:nvSpPr>
          <p:cNvPr id="4098" name="Google Shape;4098;p101"/>
          <p:cNvSpPr txBox="1"/>
          <p:nvPr/>
        </p:nvSpPr>
        <p:spPr>
          <a:xfrm>
            <a:off x="10214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h[0]</a:t>
            </a:r>
            <a:endParaRPr/>
          </a:p>
        </p:txBody>
      </p:sp>
      <p:sp>
        <p:nvSpPr>
          <p:cNvPr id="4099" name="Google Shape;4099;p101"/>
          <p:cNvSpPr txBox="1"/>
          <p:nvPr/>
        </p:nvSpPr>
        <p:spPr>
          <a:xfrm>
            <a:off x="25405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h[1]</a:t>
            </a:r>
            <a:endParaRPr/>
          </a:p>
        </p:txBody>
      </p:sp>
      <p:sp>
        <p:nvSpPr>
          <p:cNvPr id="4100" name="Google Shape;4100;p101"/>
          <p:cNvSpPr txBox="1"/>
          <p:nvPr/>
        </p:nvSpPr>
        <p:spPr>
          <a:xfrm>
            <a:off x="39192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h[2]</a:t>
            </a:r>
            <a:endParaRPr/>
          </a:p>
        </p:txBody>
      </p:sp>
      <p:sp>
        <p:nvSpPr>
          <p:cNvPr id="4101" name="Google Shape;4101;p101"/>
          <p:cNvSpPr txBox="1"/>
          <p:nvPr/>
        </p:nvSpPr>
        <p:spPr>
          <a:xfrm>
            <a:off x="5540275" y="2545400"/>
            <a:ext cx="68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h[p-1]</a:t>
            </a:r>
            <a:endParaRPr/>
          </a:p>
        </p:txBody>
      </p:sp>
      <p:sp>
        <p:nvSpPr>
          <p:cNvPr id="4102" name="Google Shape;4102;p101"/>
          <p:cNvSpPr txBox="1"/>
          <p:nvPr/>
        </p:nvSpPr>
        <p:spPr>
          <a:xfrm>
            <a:off x="7576700" y="332025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y[k]</a:t>
            </a:r>
            <a:endParaRPr/>
          </a:p>
        </p:txBody>
      </p:sp>
      <p:sp>
        <p:nvSpPr>
          <p:cNvPr id="4103" name="Google Shape;4103;p101"/>
          <p:cNvSpPr/>
          <p:nvPr/>
        </p:nvSpPr>
        <p:spPr>
          <a:xfrm>
            <a:off x="6759097" y="3282004"/>
            <a:ext cx="539400" cy="5040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04" name="Google Shape;4104;p101"/>
          <p:cNvSpPr/>
          <p:nvPr/>
        </p:nvSpPr>
        <p:spPr>
          <a:xfrm>
            <a:off x="5094672" y="3282004"/>
            <a:ext cx="539400" cy="5040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05" name="Google Shape;4105;p101"/>
          <p:cNvSpPr/>
          <p:nvPr/>
        </p:nvSpPr>
        <p:spPr>
          <a:xfrm>
            <a:off x="3522697" y="3320254"/>
            <a:ext cx="539400" cy="5040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10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 FIR con TMR (mucho)</a:t>
            </a:r>
            <a:endParaRPr/>
          </a:p>
        </p:txBody>
      </p:sp>
      <p:sp>
        <p:nvSpPr>
          <p:cNvPr id="4111" name="Google Shape;4111;p102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12" name="Google Shape;4112;p102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113" name="Google Shape;4113;p10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0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0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0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0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0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0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20" name="Google Shape;4120;p102"/>
          <p:cNvCxnSpPr>
            <a:stCxn id="4121" idx="3"/>
            <a:endCxn id="4122" idx="2"/>
          </p:cNvCxnSpPr>
          <p:nvPr/>
        </p:nvCxnSpPr>
        <p:spPr>
          <a:xfrm flipH="1" rot="-5400000">
            <a:off x="1810850" y="2425250"/>
            <a:ext cx="992700" cy="1227000"/>
          </a:xfrm>
          <a:prstGeom prst="bentConnector4">
            <a:avLst>
              <a:gd fmla="val 100662" name="adj1"/>
              <a:gd fmla="val 58533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3" name="Google Shape;4123;p102"/>
          <p:cNvCxnSpPr>
            <a:stCxn id="4124" idx="3"/>
            <a:endCxn id="4122" idx="0"/>
          </p:cNvCxnSpPr>
          <p:nvPr/>
        </p:nvCxnSpPr>
        <p:spPr>
          <a:xfrm>
            <a:off x="3152150" y="25424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5" name="Google Shape;4125;p102"/>
          <p:cNvSpPr/>
          <p:nvPr/>
        </p:nvSpPr>
        <p:spPr>
          <a:xfrm>
            <a:off x="2226400" y="201330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21" name="Google Shape;4121;p102"/>
          <p:cNvSpPr/>
          <p:nvPr/>
        </p:nvSpPr>
        <p:spPr>
          <a:xfrm rot="10800000">
            <a:off x="148430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2" name="Google Shape;4122;p102"/>
          <p:cNvSpPr/>
          <p:nvPr/>
        </p:nvSpPr>
        <p:spPr>
          <a:xfrm>
            <a:off x="2920700" y="33010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24" name="Google Shape;4124;p102"/>
          <p:cNvSpPr/>
          <p:nvPr/>
        </p:nvSpPr>
        <p:spPr>
          <a:xfrm rot="10800000">
            <a:off x="294275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6" name="Google Shape;4126;p102"/>
          <p:cNvCxnSpPr>
            <a:endCxn id="4122" idx="2"/>
          </p:cNvCxnSpPr>
          <p:nvPr/>
        </p:nvCxnSpPr>
        <p:spPr>
          <a:xfrm flipH="1" rot="10800000">
            <a:off x="1697300" y="3535200"/>
            <a:ext cx="1223400" cy="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7" name="Google Shape;4127;p102"/>
          <p:cNvCxnSpPr>
            <a:stCxn id="4125" idx="3"/>
            <a:endCxn id="4124" idx="3"/>
          </p:cNvCxnSpPr>
          <p:nvPr/>
        </p:nvCxnSpPr>
        <p:spPr>
          <a:xfrm>
            <a:off x="2652400" y="219705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8" name="Google Shape;4128;p102"/>
          <p:cNvCxnSpPr>
            <a:endCxn id="4124" idx="3"/>
          </p:cNvCxnSpPr>
          <p:nvPr/>
        </p:nvCxnSpPr>
        <p:spPr>
          <a:xfrm flipH="1">
            <a:off x="3152150" y="2204300"/>
            <a:ext cx="7500" cy="3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9" name="Google Shape;4129;p102"/>
          <p:cNvCxnSpPr>
            <a:endCxn id="4125" idx="1"/>
          </p:cNvCxnSpPr>
          <p:nvPr/>
        </p:nvCxnSpPr>
        <p:spPr>
          <a:xfrm>
            <a:off x="1135900" y="2195850"/>
            <a:ext cx="10905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0" name="Google Shape;4130;p102"/>
          <p:cNvCxnSpPr>
            <a:endCxn id="4121" idx="3"/>
          </p:cNvCxnSpPr>
          <p:nvPr/>
        </p:nvCxnSpPr>
        <p:spPr>
          <a:xfrm flipH="1">
            <a:off x="1693700" y="2200700"/>
            <a:ext cx="8700" cy="34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1" name="Google Shape;4131;p102"/>
          <p:cNvSpPr/>
          <p:nvPr/>
        </p:nvSpPr>
        <p:spPr>
          <a:xfrm>
            <a:off x="3636100" y="201275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132" name="Google Shape;4132;p102"/>
          <p:cNvCxnSpPr>
            <a:stCxn id="4125" idx="3"/>
            <a:endCxn id="4131" idx="1"/>
          </p:cNvCxnSpPr>
          <p:nvPr/>
        </p:nvCxnSpPr>
        <p:spPr>
          <a:xfrm flipH="1" rot="10800000">
            <a:off x="2652400" y="2196450"/>
            <a:ext cx="983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3" name="Google Shape;4133;p102"/>
          <p:cNvCxnSpPr>
            <a:stCxn id="4122" idx="6"/>
            <a:endCxn id="4134" idx="2"/>
          </p:cNvCxnSpPr>
          <p:nvPr/>
        </p:nvCxnSpPr>
        <p:spPr>
          <a:xfrm>
            <a:off x="3383600" y="3535200"/>
            <a:ext cx="94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5" name="Google Shape;4135;p102"/>
          <p:cNvCxnSpPr>
            <a:stCxn id="4136" idx="3"/>
            <a:endCxn id="4134" idx="0"/>
          </p:cNvCxnSpPr>
          <p:nvPr/>
        </p:nvCxnSpPr>
        <p:spPr>
          <a:xfrm>
            <a:off x="4562000" y="25424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4" name="Google Shape;4134;p102"/>
          <p:cNvSpPr/>
          <p:nvPr/>
        </p:nvSpPr>
        <p:spPr>
          <a:xfrm>
            <a:off x="4330550" y="33010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36" name="Google Shape;4136;p102"/>
          <p:cNvSpPr/>
          <p:nvPr/>
        </p:nvSpPr>
        <p:spPr>
          <a:xfrm rot="10800000">
            <a:off x="4352600" y="25424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37" name="Google Shape;4137;p102"/>
          <p:cNvCxnSpPr>
            <a:endCxn id="4136" idx="3"/>
          </p:cNvCxnSpPr>
          <p:nvPr/>
        </p:nvCxnSpPr>
        <p:spPr>
          <a:xfrm>
            <a:off x="4062200" y="219710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8" name="Google Shape;4138;p102"/>
          <p:cNvCxnSpPr>
            <a:endCxn id="4136" idx="3"/>
          </p:cNvCxnSpPr>
          <p:nvPr/>
        </p:nvCxnSpPr>
        <p:spPr>
          <a:xfrm flipH="1">
            <a:off x="4562000" y="2204300"/>
            <a:ext cx="7500" cy="3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9" name="Google Shape;4139;p102"/>
          <p:cNvSpPr/>
          <p:nvPr/>
        </p:nvSpPr>
        <p:spPr>
          <a:xfrm>
            <a:off x="5472100" y="2012750"/>
            <a:ext cx="426000" cy="36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140" name="Google Shape;4140;p102"/>
          <p:cNvCxnSpPr>
            <a:endCxn id="4139" idx="1"/>
          </p:cNvCxnSpPr>
          <p:nvPr/>
        </p:nvCxnSpPr>
        <p:spPr>
          <a:xfrm flipH="1" rot="10800000">
            <a:off x="4488400" y="2196500"/>
            <a:ext cx="9837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141" name="Google Shape;4141;p102"/>
          <p:cNvCxnSpPr>
            <a:stCxn id="4134" idx="6"/>
            <a:endCxn id="4142" idx="2"/>
          </p:cNvCxnSpPr>
          <p:nvPr/>
        </p:nvCxnSpPr>
        <p:spPr>
          <a:xfrm flipH="1" rot="10800000">
            <a:off x="4793450" y="3534000"/>
            <a:ext cx="13734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143" name="Google Shape;4143;p102"/>
          <p:cNvCxnSpPr>
            <a:stCxn id="4144" idx="3"/>
            <a:endCxn id="4142" idx="0"/>
          </p:cNvCxnSpPr>
          <p:nvPr/>
        </p:nvCxnSpPr>
        <p:spPr>
          <a:xfrm>
            <a:off x="6398200" y="2541200"/>
            <a:ext cx="0" cy="75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2" name="Google Shape;4142;p102"/>
          <p:cNvSpPr/>
          <p:nvPr/>
        </p:nvSpPr>
        <p:spPr>
          <a:xfrm>
            <a:off x="6166750" y="3299850"/>
            <a:ext cx="462900" cy="468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44" name="Google Shape;4144;p102"/>
          <p:cNvSpPr/>
          <p:nvPr/>
        </p:nvSpPr>
        <p:spPr>
          <a:xfrm rot="10800000">
            <a:off x="6188800" y="2541200"/>
            <a:ext cx="418800" cy="43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5" name="Google Shape;4145;p102"/>
          <p:cNvCxnSpPr>
            <a:endCxn id="4144" idx="3"/>
          </p:cNvCxnSpPr>
          <p:nvPr/>
        </p:nvCxnSpPr>
        <p:spPr>
          <a:xfrm>
            <a:off x="5898400" y="2195900"/>
            <a:ext cx="499800" cy="345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6" name="Google Shape;4146;p102"/>
          <p:cNvCxnSpPr/>
          <p:nvPr/>
        </p:nvCxnSpPr>
        <p:spPr>
          <a:xfrm>
            <a:off x="6629650" y="3534000"/>
            <a:ext cx="94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7" name="Google Shape;4147;p102"/>
          <p:cNvSpPr txBox="1"/>
          <p:nvPr/>
        </p:nvSpPr>
        <p:spPr>
          <a:xfrm>
            <a:off x="706800" y="198275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X[k]</a:t>
            </a:r>
            <a:endParaRPr/>
          </a:p>
        </p:txBody>
      </p:sp>
      <p:sp>
        <p:nvSpPr>
          <p:cNvPr id="4148" name="Google Shape;4148;p102"/>
          <p:cNvSpPr txBox="1"/>
          <p:nvPr/>
        </p:nvSpPr>
        <p:spPr>
          <a:xfrm>
            <a:off x="10214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h[0]</a:t>
            </a:r>
            <a:endParaRPr/>
          </a:p>
        </p:txBody>
      </p:sp>
      <p:sp>
        <p:nvSpPr>
          <p:cNvPr id="4149" name="Google Shape;4149;p102"/>
          <p:cNvSpPr txBox="1"/>
          <p:nvPr/>
        </p:nvSpPr>
        <p:spPr>
          <a:xfrm>
            <a:off x="25405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h[1]</a:t>
            </a:r>
            <a:endParaRPr/>
          </a:p>
        </p:txBody>
      </p:sp>
      <p:sp>
        <p:nvSpPr>
          <p:cNvPr id="4150" name="Google Shape;4150;p102"/>
          <p:cNvSpPr txBox="1"/>
          <p:nvPr/>
        </p:nvSpPr>
        <p:spPr>
          <a:xfrm>
            <a:off x="3919200" y="254540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h[2]</a:t>
            </a:r>
            <a:endParaRPr/>
          </a:p>
        </p:txBody>
      </p:sp>
      <p:sp>
        <p:nvSpPr>
          <p:cNvPr id="4151" name="Google Shape;4151;p102"/>
          <p:cNvSpPr txBox="1"/>
          <p:nvPr/>
        </p:nvSpPr>
        <p:spPr>
          <a:xfrm>
            <a:off x="5540275" y="2545400"/>
            <a:ext cx="68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h[p-1]</a:t>
            </a:r>
            <a:endParaRPr/>
          </a:p>
        </p:txBody>
      </p:sp>
      <p:sp>
        <p:nvSpPr>
          <p:cNvPr id="4152" name="Google Shape;4152;p102"/>
          <p:cNvSpPr txBox="1"/>
          <p:nvPr/>
        </p:nvSpPr>
        <p:spPr>
          <a:xfrm>
            <a:off x="7576700" y="3320250"/>
            <a:ext cx="4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y[k]</a:t>
            </a:r>
            <a:endParaRPr/>
          </a:p>
        </p:txBody>
      </p:sp>
      <p:sp>
        <p:nvSpPr>
          <p:cNvPr id="4153" name="Google Shape;4153;p102"/>
          <p:cNvSpPr/>
          <p:nvPr/>
        </p:nvSpPr>
        <p:spPr>
          <a:xfrm>
            <a:off x="6759097" y="3282004"/>
            <a:ext cx="539400" cy="5040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54" name="Google Shape;4154;p102"/>
          <p:cNvSpPr/>
          <p:nvPr/>
        </p:nvSpPr>
        <p:spPr>
          <a:xfrm>
            <a:off x="5094672" y="3282004"/>
            <a:ext cx="539400" cy="5040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55" name="Google Shape;4155;p102"/>
          <p:cNvSpPr/>
          <p:nvPr/>
        </p:nvSpPr>
        <p:spPr>
          <a:xfrm>
            <a:off x="3522697" y="3320254"/>
            <a:ext cx="539400" cy="5040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56" name="Google Shape;4156;p102"/>
          <p:cNvSpPr/>
          <p:nvPr/>
        </p:nvSpPr>
        <p:spPr>
          <a:xfrm>
            <a:off x="2874547" y="1841429"/>
            <a:ext cx="539400" cy="5040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57" name="Google Shape;4157;p102"/>
          <p:cNvSpPr/>
          <p:nvPr/>
        </p:nvSpPr>
        <p:spPr>
          <a:xfrm>
            <a:off x="4284397" y="1841429"/>
            <a:ext cx="539400" cy="5040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58" name="Google Shape;4158;p102"/>
          <p:cNvSpPr/>
          <p:nvPr/>
        </p:nvSpPr>
        <p:spPr>
          <a:xfrm>
            <a:off x="6128497" y="1841429"/>
            <a:ext cx="539400" cy="5040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59" name="Google Shape;4159;p102"/>
          <p:cNvSpPr/>
          <p:nvPr/>
        </p:nvSpPr>
        <p:spPr>
          <a:xfrm>
            <a:off x="2001097" y="3235329"/>
            <a:ext cx="539400" cy="5040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10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Comparaciones</a:t>
            </a:r>
            <a:endParaRPr/>
          </a:p>
        </p:txBody>
      </p:sp>
      <p:sp>
        <p:nvSpPr>
          <p:cNvPr id="4165" name="Google Shape;4165;p103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66" name="Google Shape;4166;p10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167" name="Google Shape;4167;p103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03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03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03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03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03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03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174" name="Google Shape;4174;p103"/>
          <p:cNvGraphicFramePr/>
          <p:nvPr/>
        </p:nvGraphicFramePr>
        <p:xfrm>
          <a:off x="692175" y="18226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744950"/>
                <a:gridCol w="1522525"/>
                <a:gridCol w="1587225"/>
                <a:gridCol w="1269750"/>
                <a:gridCol w="1500825"/>
              </a:tblGrid>
              <a:tr h="36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TMR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Area (#Slices)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#Routing bits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 bits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Performance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29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42.953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9600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154 MHz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2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Poco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498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151.994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31.872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153 MHz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32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504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161.568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32.256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137 MHz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Mucho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560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138.453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35.840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123 Mhz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</a:tbl>
          </a:graphicData>
        </a:graphic>
      </p:graphicFrame>
      <p:sp>
        <p:nvSpPr>
          <p:cNvPr id="4175" name="Google Shape;4175;p103"/>
          <p:cNvSpPr/>
          <p:nvPr/>
        </p:nvSpPr>
        <p:spPr>
          <a:xfrm rot="5398252">
            <a:off x="1273454" y="2769052"/>
            <a:ext cx="11799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6" name="Google Shape;4176;p103"/>
          <p:cNvSpPr txBox="1"/>
          <p:nvPr/>
        </p:nvSpPr>
        <p:spPr>
          <a:xfrm rot="-5400000">
            <a:off x="1230625" y="253365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3.7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77" name="Google Shape;4177;p103"/>
          <p:cNvSpPr/>
          <p:nvPr/>
        </p:nvSpPr>
        <p:spPr>
          <a:xfrm rot="5398252">
            <a:off x="2710529" y="2761889"/>
            <a:ext cx="11799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8" name="Google Shape;4178;p103"/>
          <p:cNvSpPr txBox="1"/>
          <p:nvPr/>
        </p:nvSpPr>
        <p:spPr>
          <a:xfrm rot="-5400000">
            <a:off x="2667700" y="2526488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3.2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79" name="Google Shape;4179;p103"/>
          <p:cNvSpPr/>
          <p:nvPr/>
        </p:nvSpPr>
        <p:spPr>
          <a:xfrm rot="5398252">
            <a:off x="4196004" y="2723077"/>
            <a:ext cx="11799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0" name="Google Shape;4180;p103"/>
          <p:cNvSpPr txBox="1"/>
          <p:nvPr/>
        </p:nvSpPr>
        <p:spPr>
          <a:xfrm rot="-5400000">
            <a:off x="4153175" y="2487675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3.7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81" name="Google Shape;4181;p103"/>
          <p:cNvSpPr/>
          <p:nvPr/>
        </p:nvSpPr>
        <p:spPr>
          <a:xfrm rot="5398252">
            <a:off x="6743804" y="2723077"/>
            <a:ext cx="11799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2" name="Google Shape;4182;p103"/>
          <p:cNvSpPr txBox="1"/>
          <p:nvPr/>
        </p:nvSpPr>
        <p:spPr>
          <a:xfrm rot="1281">
            <a:off x="7317444" y="2526509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</a:t>
            </a:r>
            <a:r>
              <a:rPr b="1" lang="en" sz="18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21%</a:t>
            </a:r>
            <a:endParaRPr b="1" sz="18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10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Comparaciones</a:t>
            </a:r>
            <a:endParaRPr/>
          </a:p>
        </p:txBody>
      </p:sp>
      <p:sp>
        <p:nvSpPr>
          <p:cNvPr id="4188" name="Google Shape;4188;p104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89" name="Google Shape;4189;p10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190" name="Google Shape;4190;p10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0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0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0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0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0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0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197" name="Google Shape;4197;p104"/>
          <p:cNvGraphicFramePr/>
          <p:nvPr/>
        </p:nvGraphicFramePr>
        <p:xfrm>
          <a:off x="692175" y="18226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773050"/>
                <a:gridCol w="1579975"/>
                <a:gridCol w="1647125"/>
                <a:gridCol w="1557450"/>
              </a:tblGrid>
              <a:tr h="61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TMR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Errores inyectados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38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5.100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4.952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97.10 %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38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Poco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18.501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289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1.56 %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38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19.401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0.98 %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0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Mucho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17.515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4.03 %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</a:tbl>
          </a:graphicData>
        </a:graphic>
      </p:graphicFrame>
      <p:sp>
        <p:nvSpPr>
          <p:cNvPr id="4198" name="Google Shape;4198;p104"/>
          <p:cNvSpPr/>
          <p:nvPr/>
        </p:nvSpPr>
        <p:spPr>
          <a:xfrm rot="10798571">
            <a:off x="6324802" y="3288933"/>
            <a:ext cx="7218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9" name="Google Shape;4199;p104"/>
          <p:cNvSpPr txBox="1"/>
          <p:nvPr/>
        </p:nvSpPr>
        <p:spPr>
          <a:xfrm rot="954">
            <a:off x="7121627" y="3184375"/>
            <a:ext cx="1081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¡El mejor!</a:t>
            </a:r>
            <a:endParaRPr b="1" sz="18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0" name="Google Shape;4200;p104"/>
          <p:cNvCxnSpPr/>
          <p:nvPr/>
        </p:nvCxnSpPr>
        <p:spPr>
          <a:xfrm>
            <a:off x="6891689" y="2524484"/>
            <a:ext cx="1686600" cy="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1" name="Google Shape;4201;p104"/>
          <p:cNvCxnSpPr/>
          <p:nvPr/>
        </p:nvCxnSpPr>
        <p:spPr>
          <a:xfrm flipH="1" rot="10800000">
            <a:off x="6976393" y="1379112"/>
            <a:ext cx="5100" cy="124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2" name="Google Shape;4202;p104"/>
          <p:cNvSpPr/>
          <p:nvPr/>
        </p:nvSpPr>
        <p:spPr>
          <a:xfrm>
            <a:off x="6940210" y="1309043"/>
            <a:ext cx="77400" cy="73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3" name="Google Shape;4203;p104"/>
          <p:cNvSpPr txBox="1"/>
          <p:nvPr/>
        </p:nvSpPr>
        <p:spPr>
          <a:xfrm>
            <a:off x="5934650" y="1267725"/>
            <a:ext cx="1005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Disponibilidad / Seguridad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04" name="Google Shape;4204;p104"/>
          <p:cNvSpPr txBox="1"/>
          <p:nvPr/>
        </p:nvSpPr>
        <p:spPr>
          <a:xfrm>
            <a:off x="8196366" y="2575190"/>
            <a:ext cx="8583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5" name="Google Shape;4205;p104"/>
          <p:cNvCxnSpPr/>
          <p:nvPr/>
        </p:nvCxnSpPr>
        <p:spPr>
          <a:xfrm flipH="1">
            <a:off x="7618300" y="1535750"/>
            <a:ext cx="10200" cy="9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206" name="Google Shape;4206;p104"/>
          <p:cNvSpPr/>
          <p:nvPr/>
        </p:nvSpPr>
        <p:spPr>
          <a:xfrm>
            <a:off x="6978350" y="1511015"/>
            <a:ext cx="1531500" cy="1014425"/>
          </a:xfrm>
          <a:custGeom>
            <a:rect b="b" l="l" r="r" t="t"/>
            <a:pathLst>
              <a:path extrusionOk="0" h="40577" w="61260">
                <a:moveTo>
                  <a:pt x="0" y="40577"/>
                </a:moveTo>
                <a:cubicBezTo>
                  <a:pt x="1060" y="36291"/>
                  <a:pt x="2601" y="21506"/>
                  <a:pt x="6357" y="14860"/>
                </a:cubicBezTo>
                <a:cubicBezTo>
                  <a:pt x="10114" y="8214"/>
                  <a:pt x="18879" y="2724"/>
                  <a:pt x="22539" y="701"/>
                </a:cubicBezTo>
                <a:cubicBezTo>
                  <a:pt x="26199" y="-1322"/>
                  <a:pt x="26825" y="1615"/>
                  <a:pt x="28318" y="2723"/>
                </a:cubicBezTo>
                <a:cubicBezTo>
                  <a:pt x="29811" y="3831"/>
                  <a:pt x="28896" y="3109"/>
                  <a:pt x="31497" y="7347"/>
                </a:cubicBezTo>
                <a:cubicBezTo>
                  <a:pt x="34098" y="11585"/>
                  <a:pt x="38962" y="23047"/>
                  <a:pt x="43922" y="28152"/>
                </a:cubicBezTo>
                <a:cubicBezTo>
                  <a:pt x="48883" y="33257"/>
                  <a:pt x="58370" y="36339"/>
                  <a:pt x="61260" y="37976"/>
                </a:cubicBezTo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07" name="Google Shape;4207;p104"/>
          <p:cNvSpPr txBox="1"/>
          <p:nvPr/>
        </p:nvSpPr>
        <p:spPr>
          <a:xfrm rot="1107">
            <a:off x="953575" y="4514550"/>
            <a:ext cx="5591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Hay que ser moderado al redundar, nunca demasiado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05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 </a:t>
            </a:r>
            <a:endParaRPr sz="3600"/>
          </a:p>
        </p:txBody>
      </p:sp>
      <p:sp>
        <p:nvSpPr>
          <p:cNvPr id="4213" name="Google Shape;4213;p10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VHDL</a:t>
            </a:r>
            <a:endParaRPr sz="2400"/>
          </a:p>
        </p:txBody>
      </p:sp>
      <p:sp>
        <p:nvSpPr>
          <p:cNvPr id="4214" name="Google Shape;4214;p10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5" name="Google Shape;4215;p10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10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</a:t>
            </a:r>
            <a:endParaRPr/>
          </a:p>
        </p:txBody>
      </p:sp>
      <p:sp>
        <p:nvSpPr>
          <p:cNvPr id="4221" name="Google Shape;4221;p106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22" name="Google Shape;4222;p10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23" name="Google Shape;4223;p106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06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06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06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06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06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06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0" name="Google Shape;4230;p106"/>
          <p:cNvSpPr/>
          <p:nvPr/>
        </p:nvSpPr>
        <p:spPr>
          <a:xfrm>
            <a:off x="6236000" y="3311150"/>
            <a:ext cx="376800" cy="3156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1" name="Google Shape;4231;p106"/>
          <p:cNvSpPr/>
          <p:nvPr/>
        </p:nvSpPr>
        <p:spPr>
          <a:xfrm>
            <a:off x="6236000" y="2814525"/>
            <a:ext cx="376800" cy="315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2" name="Google Shape;4232;p106"/>
          <p:cNvSpPr txBox="1"/>
          <p:nvPr/>
        </p:nvSpPr>
        <p:spPr>
          <a:xfrm>
            <a:off x="6745875" y="279952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Compilable (lo que puedo)</a:t>
            </a:r>
            <a:endParaRPr/>
          </a:p>
        </p:txBody>
      </p:sp>
      <p:sp>
        <p:nvSpPr>
          <p:cNvPr id="4233" name="Google Shape;4233;p106"/>
          <p:cNvSpPr txBox="1"/>
          <p:nvPr/>
        </p:nvSpPr>
        <p:spPr>
          <a:xfrm>
            <a:off x="6745875" y="331835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Sintetizable (lo posible)</a:t>
            </a:r>
            <a:endParaRPr/>
          </a:p>
        </p:txBody>
      </p:sp>
      <p:sp>
        <p:nvSpPr>
          <p:cNvPr id="4234" name="Google Shape;4234;p106"/>
          <p:cNvSpPr txBox="1"/>
          <p:nvPr/>
        </p:nvSpPr>
        <p:spPr>
          <a:xfrm>
            <a:off x="68425" y="1390425"/>
            <a:ext cx="8028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VHSIC 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</a:t>
            </a:r>
            <a:r>
              <a:rPr i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Very High Speed Integrated Circuit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 + HDL (</a:t>
            </a:r>
            <a:r>
              <a:rPr i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Description Language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35" name="Google Shape;4235;p106"/>
          <p:cNvSpPr/>
          <p:nvPr/>
        </p:nvSpPr>
        <p:spPr>
          <a:xfrm>
            <a:off x="6236000" y="2317900"/>
            <a:ext cx="376800" cy="3156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6" name="Google Shape;4236;p106"/>
          <p:cNvSpPr txBox="1"/>
          <p:nvPr/>
        </p:nvSpPr>
        <p:spPr>
          <a:xfrm>
            <a:off x="6745875" y="22807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quiero hacer</a:t>
            </a:r>
            <a:endParaRPr/>
          </a:p>
        </p:txBody>
      </p:sp>
      <p:sp>
        <p:nvSpPr>
          <p:cNvPr id="4237" name="Google Shape;4237;p106"/>
          <p:cNvSpPr/>
          <p:nvPr/>
        </p:nvSpPr>
        <p:spPr>
          <a:xfrm>
            <a:off x="347825" y="1888975"/>
            <a:ext cx="5069400" cy="28845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8" name="Google Shape;4238;p106"/>
          <p:cNvSpPr/>
          <p:nvPr/>
        </p:nvSpPr>
        <p:spPr>
          <a:xfrm>
            <a:off x="817025" y="2390425"/>
            <a:ext cx="4131000" cy="188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9" name="Google Shape;4239;p106"/>
          <p:cNvSpPr/>
          <p:nvPr/>
        </p:nvSpPr>
        <p:spPr>
          <a:xfrm>
            <a:off x="1243325" y="2741175"/>
            <a:ext cx="3278400" cy="11964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107"/>
          <p:cNvSpPr/>
          <p:nvPr/>
        </p:nvSpPr>
        <p:spPr>
          <a:xfrm>
            <a:off x="162825" y="2786950"/>
            <a:ext cx="2457000" cy="21744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5" name="Google Shape;4245;p107"/>
          <p:cNvSpPr/>
          <p:nvPr/>
        </p:nvSpPr>
        <p:spPr>
          <a:xfrm>
            <a:off x="224325" y="3216200"/>
            <a:ext cx="2395500" cy="1509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6" name="Google Shape;4246;p107"/>
          <p:cNvSpPr/>
          <p:nvPr/>
        </p:nvSpPr>
        <p:spPr>
          <a:xfrm>
            <a:off x="208775" y="1449000"/>
            <a:ext cx="2144700" cy="12048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7" name="Google Shape;4247;p10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(código de ejemplo para biestable) </a:t>
            </a:r>
            <a:endParaRPr/>
          </a:p>
        </p:txBody>
      </p:sp>
      <p:sp>
        <p:nvSpPr>
          <p:cNvPr id="4248" name="Google Shape;4248;p107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49" name="Google Shape;4249;p10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50" name="Google Shape;4250;p107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07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07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07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07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07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07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7" name="Google Shape;4257;p107"/>
          <p:cNvSpPr/>
          <p:nvPr/>
        </p:nvSpPr>
        <p:spPr>
          <a:xfrm>
            <a:off x="6072675" y="2696875"/>
            <a:ext cx="376800" cy="3156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8" name="Google Shape;4258;p107"/>
          <p:cNvSpPr/>
          <p:nvPr/>
        </p:nvSpPr>
        <p:spPr>
          <a:xfrm>
            <a:off x="6072675" y="3283075"/>
            <a:ext cx="376800" cy="315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9" name="Google Shape;4259;p107"/>
          <p:cNvSpPr txBox="1"/>
          <p:nvPr/>
        </p:nvSpPr>
        <p:spPr>
          <a:xfrm>
            <a:off x="6582550" y="268187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Arquitectura: Instanciación</a:t>
            </a:r>
            <a:endParaRPr/>
          </a:p>
        </p:txBody>
      </p:sp>
      <p:sp>
        <p:nvSpPr>
          <p:cNvPr id="4260" name="Google Shape;4260;p107"/>
          <p:cNvSpPr txBox="1"/>
          <p:nvPr/>
        </p:nvSpPr>
        <p:spPr>
          <a:xfrm>
            <a:off x="6582550" y="32606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Proceso: Comportamiento</a:t>
            </a:r>
            <a:endParaRPr/>
          </a:p>
        </p:txBody>
      </p:sp>
      <p:sp>
        <p:nvSpPr>
          <p:cNvPr id="4261" name="Google Shape;4261;p107"/>
          <p:cNvSpPr/>
          <p:nvPr/>
        </p:nvSpPr>
        <p:spPr>
          <a:xfrm>
            <a:off x="6072675" y="2110675"/>
            <a:ext cx="376800" cy="3156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2" name="Google Shape;4262;p107"/>
          <p:cNvSpPr txBox="1"/>
          <p:nvPr/>
        </p:nvSpPr>
        <p:spPr>
          <a:xfrm>
            <a:off x="6582550" y="2073475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Entidad: I/O y tipos</a:t>
            </a:r>
            <a:endParaRPr/>
          </a:p>
        </p:txBody>
      </p:sp>
      <p:sp>
        <p:nvSpPr>
          <p:cNvPr id="4263" name="Google Shape;4263;p107"/>
          <p:cNvSpPr txBox="1"/>
          <p:nvPr/>
        </p:nvSpPr>
        <p:spPr>
          <a:xfrm>
            <a:off x="162825" y="1403025"/>
            <a:ext cx="6009600" cy="3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entity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b="1"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port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(RST: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CLK: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Reloj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D:  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Dato de entrada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Q:  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out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);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Salida (dato guardado en el biestable)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end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architecture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of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b="1"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biest_D :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(RST, CLK)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endParaRPr b="1"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RST = '1'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'0';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elsif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'event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and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'1'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Condicion de reloj activo por flanco de subida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end 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end 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b="1" lang="en" sz="1250">
                <a:latin typeface="Roboto Condensed"/>
                <a:ea typeface="Roboto Condensed"/>
                <a:cs typeface="Roboto Condensed"/>
                <a:sym typeface="Roboto Condensed"/>
              </a:rPr>
              <a:t>end 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7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10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(Implementación de biestable) </a:t>
            </a:r>
            <a:endParaRPr/>
          </a:p>
        </p:txBody>
      </p:sp>
      <p:sp>
        <p:nvSpPr>
          <p:cNvPr id="4269" name="Google Shape;4269;p108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70" name="Google Shape;4270;p10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71" name="Google Shape;4271;p10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0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0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0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0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0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0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8" name="Google Shape;4278;p108"/>
          <p:cNvSpPr/>
          <p:nvPr/>
        </p:nvSpPr>
        <p:spPr>
          <a:xfrm>
            <a:off x="3420625" y="2217100"/>
            <a:ext cx="1797600" cy="165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9" name="Google Shape;4279;p108"/>
          <p:cNvSpPr/>
          <p:nvPr/>
        </p:nvSpPr>
        <p:spPr>
          <a:xfrm rot="-5400000">
            <a:off x="4060600" y="3700825"/>
            <a:ext cx="528900" cy="2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0" name="Google Shape;4280;p108"/>
          <p:cNvSpPr/>
          <p:nvPr/>
        </p:nvSpPr>
        <p:spPr>
          <a:xfrm>
            <a:off x="4824825" y="2942425"/>
            <a:ext cx="1122300" cy="20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1" name="Google Shape;4281;p108"/>
          <p:cNvSpPr txBox="1"/>
          <p:nvPr>
            <p:ph idx="4294967295" type="subTitle"/>
          </p:nvPr>
        </p:nvSpPr>
        <p:spPr>
          <a:xfrm>
            <a:off x="3739925" y="1888388"/>
            <a:ext cx="12849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BIEST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2" name="Google Shape;4282;p108"/>
          <p:cNvSpPr txBox="1"/>
          <p:nvPr>
            <p:ph idx="4294967295" type="subTitle"/>
          </p:nvPr>
        </p:nvSpPr>
        <p:spPr>
          <a:xfrm>
            <a:off x="5957100" y="2794425"/>
            <a:ext cx="318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3" name="Google Shape;4283;p108"/>
          <p:cNvSpPr txBox="1"/>
          <p:nvPr>
            <p:ph idx="4294967295" type="subTitle"/>
          </p:nvPr>
        </p:nvSpPr>
        <p:spPr>
          <a:xfrm>
            <a:off x="3969825" y="4122275"/>
            <a:ext cx="710400" cy="2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RST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4" name="Google Shape;4284;p108"/>
          <p:cNvSpPr/>
          <p:nvPr/>
        </p:nvSpPr>
        <p:spPr>
          <a:xfrm>
            <a:off x="2827265" y="3197213"/>
            <a:ext cx="999600" cy="20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5" name="Google Shape;4285;p108"/>
          <p:cNvSpPr txBox="1"/>
          <p:nvPr>
            <p:ph idx="4294967295" type="subTitle"/>
          </p:nvPr>
        </p:nvSpPr>
        <p:spPr>
          <a:xfrm>
            <a:off x="2254100" y="3143688"/>
            <a:ext cx="5892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CLK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6" name="Google Shape;4286;p108"/>
          <p:cNvSpPr/>
          <p:nvPr/>
        </p:nvSpPr>
        <p:spPr>
          <a:xfrm>
            <a:off x="2817725" y="2711574"/>
            <a:ext cx="1007400" cy="20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7" name="Google Shape;4287;p108"/>
          <p:cNvSpPr txBox="1"/>
          <p:nvPr>
            <p:ph idx="4294967295" type="subTitle"/>
          </p:nvPr>
        </p:nvSpPr>
        <p:spPr>
          <a:xfrm>
            <a:off x="2325950" y="2659300"/>
            <a:ext cx="4530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8" name="Google Shape;4288;p108"/>
          <p:cNvSpPr/>
          <p:nvPr/>
        </p:nvSpPr>
        <p:spPr>
          <a:xfrm>
            <a:off x="3825231" y="2460882"/>
            <a:ext cx="999600" cy="1077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89" name="Google Shape;4289;p108"/>
          <p:cNvCxnSpPr/>
          <p:nvPr/>
        </p:nvCxnSpPr>
        <p:spPr>
          <a:xfrm rot="10800000">
            <a:off x="3816750" y="2817300"/>
            <a:ext cx="438300" cy="114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0" name="Google Shape;4290;p108"/>
          <p:cNvCxnSpPr/>
          <p:nvPr/>
        </p:nvCxnSpPr>
        <p:spPr>
          <a:xfrm flipH="1">
            <a:off x="3816775" y="3184300"/>
            <a:ext cx="433500" cy="123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1" name="Google Shape;4291;p108"/>
          <p:cNvSpPr/>
          <p:nvPr/>
        </p:nvSpPr>
        <p:spPr>
          <a:xfrm>
            <a:off x="4223050" y="2817325"/>
            <a:ext cx="489600" cy="4554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2" name="Google Shape;4292;p108"/>
          <p:cNvCxnSpPr>
            <a:stCxn id="4291" idx="3"/>
            <a:endCxn id="4280" idx="1"/>
          </p:cNvCxnSpPr>
          <p:nvPr/>
        </p:nvCxnSpPr>
        <p:spPr>
          <a:xfrm>
            <a:off x="4712650" y="3045025"/>
            <a:ext cx="11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3" name="Google Shape;4293;p108"/>
          <p:cNvSpPr/>
          <p:nvPr/>
        </p:nvSpPr>
        <p:spPr>
          <a:xfrm>
            <a:off x="108665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4" name="Google Shape;4294;p108"/>
          <p:cNvCxnSpPr/>
          <p:nvPr/>
        </p:nvCxnSpPr>
        <p:spPr>
          <a:xfrm>
            <a:off x="1216875" y="2871725"/>
            <a:ext cx="4095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5" name="Google Shape;4295;p108"/>
          <p:cNvSpPr/>
          <p:nvPr/>
        </p:nvSpPr>
        <p:spPr>
          <a:xfrm>
            <a:off x="161942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6" name="Google Shape;4296;p108"/>
          <p:cNvSpPr/>
          <p:nvPr/>
        </p:nvSpPr>
        <p:spPr>
          <a:xfrm>
            <a:off x="188700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7" name="Google Shape;4297;p108"/>
          <p:cNvCxnSpPr/>
          <p:nvPr/>
        </p:nvCxnSpPr>
        <p:spPr>
          <a:xfrm>
            <a:off x="1752025" y="2871725"/>
            <a:ext cx="1368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8" name="Google Shape;4298;p108"/>
          <p:cNvSpPr/>
          <p:nvPr/>
        </p:nvSpPr>
        <p:spPr>
          <a:xfrm>
            <a:off x="215457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9" name="Google Shape;4299;p108"/>
          <p:cNvCxnSpPr/>
          <p:nvPr/>
        </p:nvCxnSpPr>
        <p:spPr>
          <a:xfrm>
            <a:off x="2019600" y="2871725"/>
            <a:ext cx="1368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0" name="Google Shape;4300;p108"/>
          <p:cNvSpPr/>
          <p:nvPr/>
        </p:nvSpPr>
        <p:spPr>
          <a:xfrm>
            <a:off x="10854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1" name="Google Shape;4301;p108"/>
          <p:cNvSpPr/>
          <p:nvPr/>
        </p:nvSpPr>
        <p:spPr>
          <a:xfrm>
            <a:off x="13506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2" name="Google Shape;4302;p108"/>
          <p:cNvCxnSpPr/>
          <p:nvPr/>
        </p:nvCxnSpPr>
        <p:spPr>
          <a:xfrm>
            <a:off x="1215688" y="3391925"/>
            <a:ext cx="1368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3" name="Google Shape;4303;p108"/>
          <p:cNvSpPr/>
          <p:nvPr/>
        </p:nvSpPr>
        <p:spPr>
          <a:xfrm>
            <a:off x="161823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4" name="Google Shape;4304;p108"/>
          <p:cNvCxnSpPr/>
          <p:nvPr/>
        </p:nvCxnSpPr>
        <p:spPr>
          <a:xfrm>
            <a:off x="1483263" y="3391925"/>
            <a:ext cx="1368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5" name="Google Shape;4305;p108"/>
          <p:cNvSpPr/>
          <p:nvPr/>
        </p:nvSpPr>
        <p:spPr>
          <a:xfrm>
            <a:off x="188581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6" name="Google Shape;4306;p108"/>
          <p:cNvCxnSpPr/>
          <p:nvPr/>
        </p:nvCxnSpPr>
        <p:spPr>
          <a:xfrm>
            <a:off x="1750838" y="3391925"/>
            <a:ext cx="1368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7" name="Google Shape;4307;p108"/>
          <p:cNvSpPr/>
          <p:nvPr/>
        </p:nvSpPr>
        <p:spPr>
          <a:xfrm>
            <a:off x="215338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8" name="Google Shape;4308;p108"/>
          <p:cNvCxnSpPr/>
          <p:nvPr/>
        </p:nvCxnSpPr>
        <p:spPr>
          <a:xfrm>
            <a:off x="2018413" y="3391925"/>
            <a:ext cx="1368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9" name="Google Shape;4309;p108"/>
          <p:cNvSpPr/>
          <p:nvPr/>
        </p:nvSpPr>
        <p:spPr>
          <a:xfrm>
            <a:off x="6337325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10" name="Google Shape;4310;p108"/>
          <p:cNvCxnSpPr/>
          <p:nvPr/>
        </p:nvCxnSpPr>
        <p:spPr>
          <a:xfrm>
            <a:off x="6467550" y="3103550"/>
            <a:ext cx="4095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1" name="Google Shape;4311;p108"/>
          <p:cNvSpPr/>
          <p:nvPr/>
        </p:nvSpPr>
        <p:spPr>
          <a:xfrm>
            <a:off x="687010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12" name="Google Shape;4312;p108"/>
          <p:cNvCxnSpPr/>
          <p:nvPr/>
        </p:nvCxnSpPr>
        <p:spPr>
          <a:xfrm flipH="1" rot="10800000">
            <a:off x="7002700" y="3102650"/>
            <a:ext cx="412500" cy="90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3" name="Google Shape;4313;p108"/>
          <p:cNvSpPr/>
          <p:nvPr/>
        </p:nvSpPr>
        <p:spPr>
          <a:xfrm>
            <a:off x="740525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14" name="Google Shape;4314;p108"/>
          <p:cNvCxnSpPr/>
          <p:nvPr/>
        </p:nvCxnSpPr>
        <p:spPr>
          <a:xfrm flipH="1" rot="10800000">
            <a:off x="3726650" y="4579425"/>
            <a:ext cx="537900" cy="21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5" name="Google Shape;4315;p108"/>
          <p:cNvSpPr/>
          <p:nvPr/>
        </p:nvSpPr>
        <p:spPr>
          <a:xfrm>
            <a:off x="4525138" y="4460175"/>
            <a:ext cx="132600" cy="123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16" name="Google Shape;4316;p108"/>
          <p:cNvCxnSpPr/>
          <p:nvPr/>
        </p:nvCxnSpPr>
        <p:spPr>
          <a:xfrm>
            <a:off x="4257675" y="4579150"/>
            <a:ext cx="269100" cy="3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7" name="Google Shape;4317;p108"/>
          <p:cNvCxnSpPr/>
          <p:nvPr/>
        </p:nvCxnSpPr>
        <p:spPr>
          <a:xfrm>
            <a:off x="4657738" y="4579375"/>
            <a:ext cx="273900" cy="21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2" name="Google Shape;4322;p109"/>
          <p:cNvPicPr preferRelativeResize="0"/>
          <p:nvPr/>
        </p:nvPicPr>
        <p:blipFill rotWithShape="1">
          <a:blip r:embed="rId3">
            <a:alphaModFix/>
          </a:blip>
          <a:srcRect b="15389" l="23580" r="20817" t="1722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Google Shape;4323;p109"/>
          <p:cNvPicPr preferRelativeResize="0"/>
          <p:nvPr/>
        </p:nvPicPr>
        <p:blipFill rotWithShape="1">
          <a:blip r:embed="rId4">
            <a:alphaModFix/>
          </a:blip>
          <a:srcRect b="7244" l="13494" r="11158" t="18752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Google Shape;4324;p109"/>
          <p:cNvPicPr preferRelativeResize="0"/>
          <p:nvPr/>
        </p:nvPicPr>
        <p:blipFill rotWithShape="1">
          <a:blip r:embed="rId5">
            <a:alphaModFix/>
          </a:blip>
          <a:srcRect b="8232" l="16112" r="13464" t="14463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5" name="Google Shape;4325;p10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6" name="Google Shape;4326;p109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pic>
        <p:nvPicPr>
          <p:cNvPr id="4327" name="Google Shape;4327;p109"/>
          <p:cNvPicPr preferRelativeResize="0"/>
          <p:nvPr/>
        </p:nvPicPr>
        <p:blipFill rotWithShape="1">
          <a:blip r:embed="rId6">
            <a:alphaModFix/>
          </a:blip>
          <a:srcRect b="17917" l="34686" r="32213" t="12849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109"/>
          <p:cNvPicPr preferRelativeResize="0"/>
          <p:nvPr/>
        </p:nvPicPr>
        <p:blipFill rotWithShape="1">
          <a:blip r:embed="rId7">
            <a:alphaModFix/>
          </a:blip>
          <a:srcRect b="12159" l="23653" r="20745" t="10536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Google Shape;4329;p109"/>
          <p:cNvPicPr preferRelativeResize="0"/>
          <p:nvPr/>
        </p:nvPicPr>
        <p:blipFill rotWithShape="1">
          <a:blip r:embed="rId8">
            <a:alphaModFix/>
          </a:blip>
          <a:srcRect b="14230" l="25458" r="22690" t="18388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Google Shape;4330;p109"/>
          <p:cNvPicPr preferRelativeResize="0"/>
          <p:nvPr/>
        </p:nvPicPr>
        <p:blipFill rotWithShape="1">
          <a:blip r:embed="rId9">
            <a:alphaModFix/>
          </a:blip>
          <a:srcRect b="9157" l="16118" r="13095" t="23462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Google Shape;4331;p109"/>
          <p:cNvPicPr preferRelativeResize="0"/>
          <p:nvPr/>
        </p:nvPicPr>
        <p:blipFill rotWithShape="1">
          <a:blip r:embed="rId10">
            <a:alphaModFix/>
          </a:blip>
          <a:srcRect b="6161" l="32740" r="29759" t="16535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2" name="Google Shape;4332;p109"/>
          <p:cNvSpPr txBox="1"/>
          <p:nvPr>
            <p:ph idx="4294967295" type="subTitle"/>
          </p:nvPr>
        </p:nvSpPr>
        <p:spPr>
          <a:xfrm>
            <a:off x="2349900" y="89825"/>
            <a:ext cx="65205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33" name="Google Shape;4333;p109"/>
          <p:cNvSpPr txBox="1"/>
          <p:nvPr>
            <p:ph idx="4294967295" type="subTitle"/>
          </p:nvPr>
        </p:nvSpPr>
        <p:spPr>
          <a:xfrm>
            <a:off x="114975" y="4458000"/>
            <a:ext cx="34833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